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7" r:id="rId1"/>
  </p:sldMasterIdLst>
  <p:sldIdLst>
    <p:sldId id="256" r:id="rId2"/>
    <p:sldId id="269" r:id="rId3"/>
    <p:sldId id="259" r:id="rId4"/>
    <p:sldId id="258" r:id="rId5"/>
    <p:sldId id="257" r:id="rId6"/>
    <p:sldId id="260" r:id="rId7"/>
    <p:sldId id="261" r:id="rId8"/>
    <p:sldId id="262" r:id="rId9"/>
    <p:sldId id="263" r:id="rId10"/>
    <p:sldId id="264" r:id="rId11"/>
    <p:sldId id="268" r:id="rId12"/>
    <p:sldId id="265" r:id="rId13"/>
    <p:sldId id="267" r:id="rId14"/>
    <p:sldId id="270" r:id="rId15"/>
    <p:sldId id="266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3045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14" y="2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FB007-8A6A-44D5-8406-A8A1AE7E73FD}" type="datetimeFigureOut">
              <a:rPr lang="ru-RU" smtClean="0"/>
              <a:t>20.05.2025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50B17D23-12C0-4B9F-ACD1-F7E38BE0B757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29265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Назва та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FB007-8A6A-44D5-8406-A8A1AE7E73FD}" type="datetimeFigureOut">
              <a:rPr lang="ru-RU" smtClean="0"/>
              <a:t>20.05.2025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0B17D23-12C0-4B9F-ACD1-F7E38BE0B757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8602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FB007-8A6A-44D5-8406-A8A1AE7E73FD}" type="datetimeFigureOut">
              <a:rPr lang="ru-RU" smtClean="0"/>
              <a:t>20.05.2025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0B17D23-12C0-4B9F-ACD1-F7E38BE0B757}" type="slidenum">
              <a:rPr lang="ru-RU" smtClean="0"/>
              <a:t>‹№›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947571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uk-UA"/>
              <a:t>Редагувати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FB007-8A6A-44D5-8406-A8A1AE7E73FD}" type="datetimeFigureOut">
              <a:rPr lang="ru-RU" smtClean="0"/>
              <a:t>20.05.2025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0B17D23-12C0-4B9F-ACD1-F7E38BE0B757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2041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 цита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uk-UA"/>
              <a:t>Редагувати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FB007-8A6A-44D5-8406-A8A1AE7E73FD}" type="datetimeFigureOut">
              <a:rPr lang="ru-RU" smtClean="0"/>
              <a:t>20.05.2025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0B17D23-12C0-4B9F-ACD1-F7E38BE0B757}" type="slidenum">
              <a:rPr lang="ru-RU" smtClean="0"/>
              <a:t>‹№›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718798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Істина/хибніст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uk-UA"/>
              <a:t>Редагувати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FB007-8A6A-44D5-8406-A8A1AE7E73FD}" type="datetimeFigureOut">
              <a:rPr lang="ru-RU" smtClean="0"/>
              <a:t>20.05.2025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0B17D23-12C0-4B9F-ACD1-F7E38BE0B757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33056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FB007-8A6A-44D5-8406-A8A1AE7E73FD}" type="datetimeFigureOut">
              <a:rPr lang="ru-RU" smtClean="0"/>
              <a:t>20.05.2025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17D23-12C0-4B9F-ACD1-F7E38BE0B757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56821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FB007-8A6A-44D5-8406-A8A1AE7E73FD}" type="datetimeFigureOut">
              <a:rPr lang="ru-RU" smtClean="0"/>
              <a:t>20.05.2025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17D23-12C0-4B9F-ACD1-F7E38BE0B757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59519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’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FB007-8A6A-44D5-8406-A8A1AE7E73FD}" type="datetimeFigureOut">
              <a:rPr lang="ru-RU" smtClean="0"/>
              <a:t>20.05.2025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17D23-12C0-4B9F-ACD1-F7E38BE0B757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29996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FB007-8A6A-44D5-8406-A8A1AE7E73FD}" type="datetimeFigureOut">
              <a:rPr lang="ru-RU" smtClean="0"/>
              <a:t>20.05.2025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0B17D23-12C0-4B9F-ACD1-F7E38BE0B757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0111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FB007-8A6A-44D5-8406-A8A1AE7E73FD}" type="datetimeFigureOut">
              <a:rPr lang="ru-RU" smtClean="0"/>
              <a:t>20.05.2025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50B17D23-12C0-4B9F-ACD1-F7E38BE0B757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6668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FB007-8A6A-44D5-8406-A8A1AE7E73FD}" type="datetimeFigureOut">
              <a:rPr lang="ru-RU" smtClean="0"/>
              <a:t>20.05.2025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50B17D23-12C0-4B9F-ACD1-F7E38BE0B757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62074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FB007-8A6A-44D5-8406-A8A1AE7E73FD}" type="datetimeFigureOut">
              <a:rPr lang="ru-RU" smtClean="0"/>
              <a:t>20.05.2025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17D23-12C0-4B9F-ACD1-F7E38BE0B757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35702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FB007-8A6A-44D5-8406-A8A1AE7E73FD}" type="datetimeFigureOut">
              <a:rPr lang="ru-RU" smtClean="0"/>
              <a:t>20.05.2025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17D23-12C0-4B9F-ACD1-F7E38BE0B757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86807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FB007-8A6A-44D5-8406-A8A1AE7E73FD}" type="datetimeFigureOut">
              <a:rPr lang="ru-RU" smtClean="0"/>
              <a:t>20.05.2025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17D23-12C0-4B9F-ACD1-F7E38BE0B757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63246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FB007-8A6A-44D5-8406-A8A1AE7E73FD}" type="datetimeFigureOut">
              <a:rPr lang="ru-RU" smtClean="0"/>
              <a:t>20.05.2025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0B17D23-12C0-4B9F-ACD1-F7E38BE0B757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77378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32"/>
            <a:ext cx="2356674" cy="6853285"/>
            <a:chOff x="6627813" y="195454"/>
            <a:chExt cx="1952625" cy="5678297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454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1FB007-8A6A-44D5-8406-A8A1AE7E73FD}" type="datetimeFigureOut">
              <a:rPr lang="ru-RU" smtClean="0"/>
              <a:t>20.05.2025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50B17D23-12C0-4B9F-ACD1-F7E38BE0B757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2664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  <p:sldLayoutId id="2147483770" r:id="rId13"/>
    <p:sldLayoutId id="2147483771" r:id="rId14"/>
    <p:sldLayoutId id="2147483772" r:id="rId15"/>
    <p:sldLayoutId id="214748377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8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5438" y="3269462"/>
            <a:ext cx="3940533" cy="2625381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789710" y="738129"/>
            <a:ext cx="10296262" cy="1603289"/>
          </a:xfrm>
        </p:spPr>
        <p:txBody>
          <a:bodyPr>
            <a:normAutofit fontScale="90000"/>
          </a:bodyPr>
          <a:lstStyle/>
          <a:p>
            <a:pPr algn="ctr"/>
            <a:br>
              <a:rPr lang="ru-RU" sz="3200" b="1" dirty="0"/>
            </a:br>
            <a:r>
              <a:rPr lang="ru-RU" sz="3200" b="1" dirty="0" err="1">
                <a:solidFill>
                  <a:schemeClr val="accent1"/>
                </a:solidFill>
              </a:rPr>
              <a:t>Черкаське</a:t>
            </a:r>
            <a:r>
              <a:rPr lang="ru-RU" sz="3200" b="1" dirty="0">
                <a:solidFill>
                  <a:schemeClr val="accent1"/>
                </a:solidFill>
              </a:rPr>
              <a:t> </a:t>
            </a:r>
            <a:r>
              <a:rPr lang="ru-RU" sz="3200" b="1" dirty="0" err="1">
                <a:solidFill>
                  <a:schemeClr val="accent1"/>
                </a:solidFill>
              </a:rPr>
              <a:t>регіональне</a:t>
            </a:r>
            <a:r>
              <a:rPr lang="ru-RU" sz="3200" b="1" dirty="0">
                <a:solidFill>
                  <a:schemeClr val="accent1"/>
                </a:solidFill>
              </a:rPr>
              <a:t> </a:t>
            </a:r>
            <a:r>
              <a:rPr lang="ru-RU" sz="3200" b="1" dirty="0" err="1">
                <a:solidFill>
                  <a:schemeClr val="accent1"/>
                </a:solidFill>
              </a:rPr>
              <a:t>відділення</a:t>
            </a:r>
            <a:br>
              <a:rPr lang="ru-RU" sz="3200" b="1" dirty="0">
                <a:solidFill>
                  <a:schemeClr val="accent1"/>
                </a:solidFill>
              </a:rPr>
            </a:br>
            <a:r>
              <a:rPr lang="ru-RU" sz="3200" b="1" dirty="0">
                <a:solidFill>
                  <a:schemeClr val="accent1"/>
                </a:solidFill>
              </a:rPr>
              <a:t> </a:t>
            </a:r>
            <a:r>
              <a:rPr lang="ru-RU" sz="3200" b="1" dirty="0" err="1">
                <a:solidFill>
                  <a:schemeClr val="accent1"/>
                </a:solidFill>
              </a:rPr>
              <a:t>Соціологічної</a:t>
            </a:r>
            <a:r>
              <a:rPr lang="ru-RU" sz="3200" b="1" dirty="0">
                <a:solidFill>
                  <a:schemeClr val="accent1"/>
                </a:solidFill>
              </a:rPr>
              <a:t> </a:t>
            </a:r>
            <a:r>
              <a:rPr lang="ru-RU" sz="3200" b="1" dirty="0" err="1">
                <a:solidFill>
                  <a:schemeClr val="accent1"/>
                </a:solidFill>
              </a:rPr>
              <a:t>асоціації</a:t>
            </a:r>
            <a:r>
              <a:rPr lang="ru-RU" sz="3200" b="1" dirty="0">
                <a:solidFill>
                  <a:schemeClr val="accent1"/>
                </a:solidFill>
              </a:rPr>
              <a:t> </a:t>
            </a:r>
            <a:r>
              <a:rPr lang="ru-RU" sz="3200" b="1" dirty="0" err="1">
                <a:solidFill>
                  <a:schemeClr val="accent1"/>
                </a:solidFill>
              </a:rPr>
              <a:t>України</a:t>
            </a:r>
            <a:br>
              <a:rPr lang="ru-RU" sz="3200" b="1" dirty="0">
                <a:solidFill>
                  <a:schemeClr val="accent1"/>
                </a:solidFill>
              </a:rPr>
            </a:br>
            <a:r>
              <a:rPr lang="ru-RU" sz="3200" b="1" dirty="0" err="1">
                <a:solidFill>
                  <a:schemeClr val="accent1"/>
                </a:solidFill>
              </a:rPr>
              <a:t>Благодійна</a:t>
            </a:r>
            <a:r>
              <a:rPr lang="ru-RU" sz="3200" b="1" dirty="0">
                <a:solidFill>
                  <a:schemeClr val="accent1"/>
                </a:solidFill>
              </a:rPr>
              <a:t> </a:t>
            </a:r>
            <a:r>
              <a:rPr lang="ru-RU" sz="3200" b="1" dirty="0" err="1">
                <a:solidFill>
                  <a:schemeClr val="accent1"/>
                </a:solidFill>
              </a:rPr>
              <a:t>Патріотична</a:t>
            </a:r>
            <a:r>
              <a:rPr lang="ru-RU" sz="3200" b="1" dirty="0">
                <a:solidFill>
                  <a:schemeClr val="accent1"/>
                </a:solidFill>
              </a:rPr>
              <a:t> </a:t>
            </a:r>
            <a:r>
              <a:rPr lang="ru-RU" sz="3200" b="1" dirty="0" err="1">
                <a:solidFill>
                  <a:schemeClr val="accent1"/>
                </a:solidFill>
              </a:rPr>
              <a:t>Акція</a:t>
            </a:r>
            <a:endParaRPr lang="ru-RU" sz="3200" b="1" dirty="0">
              <a:solidFill>
                <a:schemeClr val="accent1"/>
              </a:solidFill>
            </a:endParaRPr>
          </a:p>
        </p:txBody>
      </p:sp>
      <p:sp>
        <p:nvSpPr>
          <p:cNvPr id="8" name="Підзаголовок 7"/>
          <p:cNvSpPr>
            <a:spLocks noGrp="1"/>
          </p:cNvSpPr>
          <p:nvPr>
            <p:ph type="subTitle" idx="1"/>
          </p:nvPr>
        </p:nvSpPr>
        <p:spPr>
          <a:xfrm>
            <a:off x="789710" y="2341419"/>
            <a:ext cx="10296261" cy="807403"/>
          </a:xfrm>
        </p:spPr>
        <p:txBody>
          <a:bodyPr>
            <a:normAutofit/>
          </a:bodyPr>
          <a:lstStyle/>
          <a:p>
            <a:pPr algn="ctr"/>
            <a:r>
              <a:rPr lang="uk-UA" sz="3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Подаруй книгу Воїну</a:t>
            </a:r>
            <a:endParaRPr lang="ru-RU" sz="36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1" y="3057479"/>
            <a:ext cx="4100945" cy="3049346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27902087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7527" y="624109"/>
            <a:ext cx="4738255" cy="5430327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>
            <a:normAutofit fontScale="90000"/>
          </a:bodyPr>
          <a:lstStyle/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Студенти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та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викладачі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ННІ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іноземних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мов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ЧНУ </a:t>
            </a: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ім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Б. </a:t>
            </a: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Хмельницького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долучилися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до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благодійної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акції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«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Подаруй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воїну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книгу»,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організовану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Черкаським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регіональним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відділенням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Соціологічної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асоціації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України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Метою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акції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була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підтримка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українських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захисників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br>
              <a:rPr lang="ru-RU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 межах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акції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було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зібрано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близько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100 книг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класиків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української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світової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літератури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а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також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твори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сучасних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авторів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21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березня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студенти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та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викладачі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кафедри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слов’янської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філології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зарубіжної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літератури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та методики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навчання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відвідали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воїнів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що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перебувають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на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реабілітації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одній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з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медичних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установ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і передали в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їхні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бібліотечки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зібрані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книги, а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також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солодощі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. </a:t>
            </a:r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726" y="1136074"/>
            <a:ext cx="5255683" cy="3941762"/>
          </a:xfrm>
          <a:ln w="28575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15223228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7339" y="2119201"/>
            <a:ext cx="3212550" cy="2409412"/>
          </a:xfrm>
          <a:prstGeom prst="rect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3001" y="427383"/>
            <a:ext cx="10361612" cy="1477617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>
            <a:normAutofit fontScale="90000"/>
          </a:bodyPr>
          <a:lstStyle/>
          <a:p>
            <a:pPr algn="just"/>
            <a:r>
              <a:rPr lang="ru-RU" sz="24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Канівський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фаховий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коледж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культури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і </a:t>
            </a:r>
            <a:r>
              <a:rPr lang="ru-RU" sz="24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мистецтв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долучився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до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акції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"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Подаруй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книгу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воїну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"Ми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віримо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що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книга —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не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лише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розрада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а й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крок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до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психологічного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відновлення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розвиток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культури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читання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серед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військових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популяризація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української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мови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та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літератури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244" y="2119201"/>
            <a:ext cx="2906389" cy="2179792"/>
          </a:xfrm>
          <a:ln w="28575">
            <a:solidFill>
              <a:schemeClr val="accent1">
                <a:lumMod val="60000"/>
                <a:lumOff val="40000"/>
              </a:schemeClr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494" y="4298993"/>
            <a:ext cx="4921941" cy="2139974"/>
          </a:xfrm>
          <a:prstGeom prst="rect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2730291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183" y="4029551"/>
            <a:ext cx="4156363" cy="2342284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0437" y="290945"/>
            <a:ext cx="10784176" cy="1614055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>
            <a:noAutofit/>
          </a:bodyPr>
          <a:lstStyle/>
          <a:p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lang="ru-RU" sz="1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травня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2025 року </a:t>
            </a:r>
            <a:r>
              <a:rPr lang="ru-RU" sz="1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викладачі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кафедри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філософських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і </a:t>
            </a:r>
            <a:r>
              <a:rPr lang="ru-RU" sz="1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політичних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наук разом з </a:t>
            </a:r>
            <a:r>
              <a:rPr lang="ru-RU" sz="1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колегами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з </a:t>
            </a:r>
            <a:r>
              <a:rPr lang="ru-RU" sz="1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кафедри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історії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та права </a:t>
            </a:r>
            <a:r>
              <a:rPr lang="ru-RU" sz="18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Черкаського</a:t>
            </a: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державного </a:t>
            </a:r>
            <a:r>
              <a:rPr lang="ru-RU" sz="18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технологічного</a:t>
            </a: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університету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які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є членами </a:t>
            </a:r>
            <a:r>
              <a:rPr lang="ru-RU" sz="1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Черкаського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регіонального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відділення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Соціологічної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асоціації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України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передали </a:t>
            </a:r>
            <a:r>
              <a:rPr lang="ru-RU" sz="1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Черкаській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обласній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бібліотеці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для </a:t>
            </a:r>
            <a:r>
              <a:rPr lang="ru-RU" sz="1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юнацтва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імені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В. </a:t>
            </a:r>
            <a:r>
              <a:rPr lang="ru-RU" sz="1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Симоненка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книги для </a:t>
            </a:r>
            <a:r>
              <a:rPr lang="ru-RU" sz="1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захисників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України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що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були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зібрані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межах </a:t>
            </a:r>
            <a:r>
              <a:rPr lang="ru-RU" sz="1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благодійної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акції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"</a:t>
            </a:r>
            <a:r>
              <a:rPr lang="ru-RU" sz="1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Подаруй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воїну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книгу".</a:t>
            </a:r>
            <a:br>
              <a:rPr lang="ru-RU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761" y="2400083"/>
            <a:ext cx="3712300" cy="2092036"/>
          </a:xfrm>
          <a:ln w="28575">
            <a:solidFill>
              <a:srgbClr val="FFC00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9977" y="2224910"/>
            <a:ext cx="4333988" cy="2442383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28968823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290" y="3233579"/>
            <a:ext cx="2226365" cy="337372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28830" y="524719"/>
            <a:ext cx="8911687" cy="936333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/>
          <a:p>
            <a:pPr algn="ctr"/>
            <a:r>
              <a:rPr lang="uk-UA" sz="2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Центр суспільних проектів також долучився до акції</a:t>
            </a:r>
            <a:br>
              <a:rPr lang="uk-UA" sz="2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ПОДАРУЙ ВОЇНУ КНИГУ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05" y="1964635"/>
            <a:ext cx="4343254" cy="2329070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6232" y="1964635"/>
            <a:ext cx="3795209" cy="2125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8243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py_927C321B-190E-4B6B-9709-422F7F2ACFFD">
            <a:hlinkClick r:id="" action="ppaction://media"/>
            <a:extLst>
              <a:ext uri="{FF2B5EF4-FFF2-40B4-BE49-F238E27FC236}">
                <a16:creationId xmlns:a16="http://schemas.microsoft.com/office/drawing/2014/main" id="{8B05C939-0409-4931-ACAA-2EB55F022EA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7187" y="0"/>
            <a:ext cx="41916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299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9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11383" y="624110"/>
            <a:ext cx="10493230" cy="1280890"/>
          </a:xfrm>
        </p:spPr>
        <p:txBody>
          <a:bodyPr>
            <a:normAutofit/>
          </a:bodyPr>
          <a:lstStyle/>
          <a:p>
            <a:pPr algn="ctr"/>
            <a:r>
              <a:rPr lang="uk-UA" sz="2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Підсумки акції</a:t>
            </a:r>
            <a:br>
              <a:rPr lang="uk-UA" sz="2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2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Подаруй книгу воїну</a:t>
            </a:r>
            <a:endParaRPr lang="ru-RU" sz="28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1177636" y="1690255"/>
            <a:ext cx="10326976" cy="4475017"/>
          </a:xfrm>
        </p:spPr>
        <p:txBody>
          <a:bodyPr/>
          <a:lstStyle/>
          <a:p>
            <a:r>
              <a:rPr lang="uk-UA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 акції долучились члени Черкаського регіонального відділення Соціологічної асоціації України,  викладачі та студенти вищих навчальних закладів Черкас, адміністрація та працівники Обласної бібліотеки Симоненко, </a:t>
            </a:r>
            <a:r>
              <a:rPr lang="ru-RU" sz="20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Ветеранський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простір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sz="20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спеціалізована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служба </a:t>
            </a:r>
            <a:r>
              <a:rPr lang="ru-RU" sz="20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соціально-психологічної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роботи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з </a:t>
            </a:r>
            <a:r>
              <a:rPr lang="ru-RU" sz="20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військовослужбовцями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та </a:t>
            </a:r>
            <a:r>
              <a:rPr lang="ru-RU" sz="20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їхніми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родинами </a:t>
            </a:r>
            <a:r>
              <a:rPr lang="ru-RU" sz="20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Черкаський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міський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центр </a:t>
            </a:r>
            <a:r>
              <a:rPr lang="ru-RU" sz="20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соціальних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служб). А </a:t>
            </a:r>
            <a:r>
              <a:rPr lang="ru-RU" sz="20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також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активні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небайдужі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20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жителі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міста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Черкаси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uk-UA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Наші захисники отримали в свої медичні бібліотеки  кілька сотень книг різноманітної тематики, солодощі та фрукти, пасхальні подарунки, паски. </a:t>
            </a:r>
          </a:p>
          <a:p>
            <a:r>
              <a:rPr lang="uk-UA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Атмосфера зустрічей була наповнена  словами вдячності нашим захисникам, рядками патріотичних  та ліричних віршів, а також зачитувались листи від студентської молоді.  </a:t>
            </a:r>
          </a:p>
          <a:p>
            <a:r>
              <a:rPr lang="uk-UA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Ще раз дякуємо нашим воїнам!</a:t>
            </a:r>
          </a:p>
          <a:p>
            <a:endParaRPr lang="ru-RU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118685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44217" y="168966"/>
            <a:ext cx="10560395" cy="705677"/>
          </a:xfrm>
        </p:spPr>
        <p:txBody>
          <a:bodyPr>
            <a:normAutofit/>
          </a:bodyPr>
          <a:lstStyle/>
          <a:p>
            <a:r>
              <a:rPr lang="ru-RU" b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Реабілітація</a:t>
            </a:r>
            <a:r>
              <a:rPr lang="ru-RU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мистецтвом</a:t>
            </a:r>
            <a:endParaRPr lang="ru-RU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665923" y="983974"/>
            <a:ext cx="11330608" cy="565536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uk-UA" b="1" dirty="0">
                <a:solidFill>
                  <a:schemeClr val="accent2"/>
                </a:solidFill>
              </a:rPr>
              <a:t>Марина Цибенко</a:t>
            </a:r>
            <a:r>
              <a:rPr lang="uk-UA" dirty="0">
                <a:solidFill>
                  <a:schemeClr val="accent2"/>
                </a:solidFill>
              </a:rPr>
              <a:t>( член ЧРВСАУ, фахівець з супроводу ветеранів та демобілізованих осіб) про благодійну акцію:</a:t>
            </a:r>
            <a:endParaRPr lang="ru-RU" dirty="0">
              <a:solidFill>
                <a:schemeClr val="accent2"/>
              </a:solidFill>
            </a:endParaRPr>
          </a:p>
          <a:p>
            <a:r>
              <a:rPr lang="ru-RU" dirty="0" err="1">
                <a:solidFill>
                  <a:schemeClr val="accent2"/>
                </a:solidFill>
              </a:rPr>
              <a:t>Ветеранський</a:t>
            </a:r>
            <a:r>
              <a:rPr lang="ru-RU" dirty="0">
                <a:solidFill>
                  <a:schemeClr val="accent2"/>
                </a:solidFill>
              </a:rPr>
              <a:t> </a:t>
            </a:r>
            <a:r>
              <a:rPr lang="ru-RU" dirty="0" err="1">
                <a:solidFill>
                  <a:schemeClr val="accent2"/>
                </a:solidFill>
              </a:rPr>
              <a:t>простір</a:t>
            </a:r>
            <a:r>
              <a:rPr lang="ru-RU" dirty="0">
                <a:solidFill>
                  <a:schemeClr val="accent2"/>
                </a:solidFill>
              </a:rPr>
              <a:t> </a:t>
            </a:r>
            <a:r>
              <a:rPr lang="ru-RU" dirty="0" err="1">
                <a:solidFill>
                  <a:schemeClr val="accent2"/>
                </a:solidFill>
              </a:rPr>
              <a:t>м.Черкаси</a:t>
            </a:r>
            <a:r>
              <a:rPr lang="ru-RU" dirty="0">
                <a:solidFill>
                  <a:schemeClr val="accent2"/>
                </a:solidFill>
              </a:rPr>
              <a:t> </a:t>
            </a:r>
            <a:r>
              <a:rPr lang="ru-RU" dirty="0" err="1">
                <a:solidFill>
                  <a:schemeClr val="accent2"/>
                </a:solidFill>
              </a:rPr>
              <a:t>долучився</a:t>
            </a:r>
            <a:r>
              <a:rPr lang="ru-RU" dirty="0">
                <a:solidFill>
                  <a:schemeClr val="accent2"/>
                </a:solidFill>
              </a:rPr>
              <a:t> до </a:t>
            </a:r>
            <a:r>
              <a:rPr lang="ru-RU" dirty="0" err="1">
                <a:solidFill>
                  <a:schemeClr val="accent2"/>
                </a:solidFill>
              </a:rPr>
              <a:t>благодійної</a:t>
            </a:r>
            <a:r>
              <a:rPr lang="ru-RU" dirty="0">
                <a:solidFill>
                  <a:schemeClr val="accent2"/>
                </a:solidFill>
              </a:rPr>
              <a:t> </a:t>
            </a:r>
            <a:r>
              <a:rPr lang="ru-RU" dirty="0" err="1">
                <a:solidFill>
                  <a:schemeClr val="accent2"/>
                </a:solidFill>
              </a:rPr>
              <a:t>акції</a:t>
            </a:r>
            <a:r>
              <a:rPr lang="ru-RU" dirty="0">
                <a:solidFill>
                  <a:schemeClr val="accent2"/>
                </a:solidFill>
              </a:rPr>
              <a:t> "</a:t>
            </a:r>
            <a:r>
              <a:rPr lang="ru-RU" dirty="0" err="1">
                <a:solidFill>
                  <a:schemeClr val="accent2"/>
                </a:solidFill>
              </a:rPr>
              <a:t>Подаруй</a:t>
            </a:r>
            <a:r>
              <a:rPr lang="ru-RU" dirty="0">
                <a:solidFill>
                  <a:schemeClr val="accent2"/>
                </a:solidFill>
              </a:rPr>
              <a:t> книгу </a:t>
            </a:r>
            <a:r>
              <a:rPr lang="ru-RU" dirty="0" err="1">
                <a:solidFill>
                  <a:schemeClr val="accent2"/>
                </a:solidFill>
              </a:rPr>
              <a:t>воїну</a:t>
            </a:r>
            <a:r>
              <a:rPr lang="ru-RU" dirty="0">
                <a:solidFill>
                  <a:schemeClr val="accent2"/>
                </a:solidFill>
              </a:rPr>
              <a:t>", </a:t>
            </a:r>
            <a:r>
              <a:rPr lang="ru-RU" dirty="0" err="1">
                <a:solidFill>
                  <a:schemeClr val="accent2"/>
                </a:solidFill>
              </a:rPr>
              <a:t>ініційованої</a:t>
            </a:r>
            <a:r>
              <a:rPr lang="ru-RU" dirty="0">
                <a:solidFill>
                  <a:schemeClr val="accent2"/>
                </a:solidFill>
              </a:rPr>
              <a:t> </a:t>
            </a:r>
            <a:r>
              <a:rPr lang="ru-RU" dirty="0" err="1">
                <a:solidFill>
                  <a:schemeClr val="accent2"/>
                </a:solidFill>
              </a:rPr>
              <a:t>Черкаське</a:t>
            </a:r>
            <a:r>
              <a:rPr lang="ru-RU" dirty="0">
                <a:solidFill>
                  <a:schemeClr val="accent2"/>
                </a:solidFill>
              </a:rPr>
              <a:t> </a:t>
            </a:r>
            <a:r>
              <a:rPr lang="ru-RU" dirty="0" err="1">
                <a:solidFill>
                  <a:schemeClr val="accent2"/>
                </a:solidFill>
              </a:rPr>
              <a:t>регіональне</a:t>
            </a:r>
            <a:r>
              <a:rPr lang="ru-RU" dirty="0">
                <a:solidFill>
                  <a:schemeClr val="accent2"/>
                </a:solidFill>
              </a:rPr>
              <a:t> </a:t>
            </a:r>
            <a:r>
              <a:rPr lang="ru-RU" dirty="0" err="1">
                <a:solidFill>
                  <a:schemeClr val="accent2"/>
                </a:solidFill>
              </a:rPr>
              <a:t>відділення</a:t>
            </a:r>
            <a:r>
              <a:rPr lang="ru-RU" dirty="0">
                <a:solidFill>
                  <a:schemeClr val="accent2"/>
                </a:solidFill>
              </a:rPr>
              <a:t> </a:t>
            </a:r>
            <a:r>
              <a:rPr lang="ru-RU" dirty="0" err="1">
                <a:solidFill>
                  <a:schemeClr val="accent2"/>
                </a:solidFill>
              </a:rPr>
              <a:t>Соціологічної</a:t>
            </a:r>
            <a:r>
              <a:rPr lang="ru-RU" dirty="0">
                <a:solidFill>
                  <a:schemeClr val="accent2"/>
                </a:solidFill>
              </a:rPr>
              <a:t> </a:t>
            </a:r>
            <a:r>
              <a:rPr lang="ru-RU" dirty="0" err="1">
                <a:solidFill>
                  <a:schemeClr val="accent2"/>
                </a:solidFill>
              </a:rPr>
              <a:t>Асоціації</a:t>
            </a:r>
            <a:r>
              <a:rPr lang="ru-RU" dirty="0">
                <a:solidFill>
                  <a:schemeClr val="accent2"/>
                </a:solidFill>
              </a:rPr>
              <a:t> </a:t>
            </a:r>
            <a:r>
              <a:rPr lang="ru-RU" dirty="0" err="1">
                <a:solidFill>
                  <a:schemeClr val="accent2"/>
                </a:solidFill>
              </a:rPr>
              <a:t>України</a:t>
            </a:r>
            <a:r>
              <a:rPr lang="ru-RU" dirty="0">
                <a:solidFill>
                  <a:schemeClr val="accent2"/>
                </a:solidFill>
              </a:rPr>
              <a:t> </a:t>
            </a:r>
          </a:p>
          <a:p>
            <a:r>
              <a:rPr lang="ru-RU" dirty="0" err="1">
                <a:solidFill>
                  <a:schemeClr val="accent2"/>
                </a:solidFill>
              </a:rPr>
              <a:t>Впродовж</a:t>
            </a:r>
            <a:r>
              <a:rPr lang="ru-RU" dirty="0">
                <a:solidFill>
                  <a:schemeClr val="accent2"/>
                </a:solidFill>
              </a:rPr>
              <a:t> </a:t>
            </a:r>
            <a:r>
              <a:rPr lang="ru-RU" dirty="0" err="1">
                <a:solidFill>
                  <a:schemeClr val="accent2"/>
                </a:solidFill>
              </a:rPr>
              <a:t>акції</a:t>
            </a:r>
            <a:r>
              <a:rPr lang="ru-RU" dirty="0">
                <a:solidFill>
                  <a:schemeClr val="accent2"/>
                </a:solidFill>
              </a:rPr>
              <a:t> простором </a:t>
            </a:r>
            <a:r>
              <a:rPr lang="ru-RU" dirty="0" err="1">
                <a:solidFill>
                  <a:schemeClr val="accent2"/>
                </a:solidFill>
              </a:rPr>
              <a:t>було</a:t>
            </a:r>
            <a:r>
              <a:rPr lang="ru-RU" dirty="0">
                <a:solidFill>
                  <a:schemeClr val="accent2"/>
                </a:solidFill>
              </a:rPr>
              <a:t> </a:t>
            </a:r>
            <a:r>
              <a:rPr lang="ru-RU" dirty="0" err="1">
                <a:solidFill>
                  <a:schemeClr val="accent2"/>
                </a:solidFill>
              </a:rPr>
              <a:t>зібрано</a:t>
            </a:r>
            <a:r>
              <a:rPr lang="ru-RU" dirty="0">
                <a:solidFill>
                  <a:schemeClr val="accent2"/>
                </a:solidFill>
              </a:rPr>
              <a:t> </a:t>
            </a:r>
            <a:r>
              <a:rPr lang="ru-RU" dirty="0" err="1">
                <a:solidFill>
                  <a:schemeClr val="accent2"/>
                </a:solidFill>
              </a:rPr>
              <a:t>більше</a:t>
            </a:r>
            <a:r>
              <a:rPr lang="ru-RU" dirty="0">
                <a:solidFill>
                  <a:schemeClr val="accent2"/>
                </a:solidFill>
              </a:rPr>
              <a:t> 120 книг для </a:t>
            </a:r>
            <a:r>
              <a:rPr lang="ru-RU" dirty="0" err="1">
                <a:solidFill>
                  <a:schemeClr val="accent2"/>
                </a:solidFill>
              </a:rPr>
              <a:t>поранених</a:t>
            </a:r>
            <a:r>
              <a:rPr lang="ru-RU" dirty="0">
                <a:solidFill>
                  <a:schemeClr val="accent2"/>
                </a:solidFill>
              </a:rPr>
              <a:t> </a:t>
            </a:r>
            <a:r>
              <a:rPr lang="ru-RU" dirty="0" err="1">
                <a:solidFill>
                  <a:schemeClr val="accent2"/>
                </a:solidFill>
              </a:rPr>
              <a:t>бійців</a:t>
            </a:r>
            <a:r>
              <a:rPr lang="ru-RU" dirty="0">
                <a:solidFill>
                  <a:schemeClr val="accent2"/>
                </a:solidFill>
              </a:rPr>
              <a:t>. </a:t>
            </a:r>
            <a:r>
              <a:rPr lang="ru-RU" dirty="0" err="1">
                <a:solidFill>
                  <a:schemeClr val="accent2"/>
                </a:solidFill>
              </a:rPr>
              <a:t>Сьогодні</a:t>
            </a:r>
            <a:r>
              <a:rPr lang="ru-RU" dirty="0">
                <a:solidFill>
                  <a:schemeClr val="accent2"/>
                </a:solidFill>
              </a:rPr>
              <a:t> </a:t>
            </a:r>
            <a:r>
              <a:rPr lang="ru-RU" dirty="0" err="1">
                <a:solidFill>
                  <a:schemeClr val="accent2"/>
                </a:solidFill>
              </a:rPr>
              <a:t>більше</a:t>
            </a:r>
            <a:r>
              <a:rPr lang="ru-RU" dirty="0">
                <a:solidFill>
                  <a:schemeClr val="accent2"/>
                </a:solidFill>
              </a:rPr>
              <a:t> 50 книг </a:t>
            </a:r>
            <a:r>
              <a:rPr lang="ru-RU" dirty="0" err="1">
                <a:solidFill>
                  <a:schemeClr val="accent2"/>
                </a:solidFill>
              </a:rPr>
              <a:t>фахівці</a:t>
            </a:r>
            <a:r>
              <a:rPr lang="ru-RU" dirty="0">
                <a:solidFill>
                  <a:schemeClr val="accent2"/>
                </a:solidFill>
              </a:rPr>
              <a:t> із </a:t>
            </a:r>
            <a:r>
              <a:rPr lang="ru-RU" dirty="0" err="1">
                <a:solidFill>
                  <a:schemeClr val="accent2"/>
                </a:solidFill>
              </a:rPr>
              <a:t>супроводу</a:t>
            </a:r>
            <a:r>
              <a:rPr lang="ru-RU" dirty="0">
                <a:solidFill>
                  <a:schemeClr val="accent2"/>
                </a:solidFill>
              </a:rPr>
              <a:t> </a:t>
            </a:r>
            <a:r>
              <a:rPr lang="ru-RU" dirty="0" err="1">
                <a:solidFill>
                  <a:schemeClr val="accent2"/>
                </a:solidFill>
              </a:rPr>
              <a:t>ветеранів</a:t>
            </a:r>
            <a:r>
              <a:rPr lang="ru-RU" dirty="0">
                <a:solidFill>
                  <a:schemeClr val="accent2"/>
                </a:solidFill>
              </a:rPr>
              <a:t> </a:t>
            </a:r>
            <a:r>
              <a:rPr lang="ru-RU" dirty="0" err="1">
                <a:solidFill>
                  <a:schemeClr val="accent2"/>
                </a:solidFill>
              </a:rPr>
              <a:t>війни</a:t>
            </a:r>
            <a:r>
              <a:rPr lang="ru-RU" dirty="0">
                <a:solidFill>
                  <a:schemeClr val="accent2"/>
                </a:solidFill>
              </a:rPr>
              <a:t> та </a:t>
            </a:r>
            <a:r>
              <a:rPr lang="ru-RU" dirty="0" err="1">
                <a:solidFill>
                  <a:schemeClr val="accent2"/>
                </a:solidFill>
              </a:rPr>
              <a:t>демобілізованих</a:t>
            </a:r>
            <a:r>
              <a:rPr lang="ru-RU" dirty="0">
                <a:solidFill>
                  <a:schemeClr val="accent2"/>
                </a:solidFill>
              </a:rPr>
              <a:t> </a:t>
            </a:r>
            <a:r>
              <a:rPr lang="ru-RU" dirty="0" err="1">
                <a:solidFill>
                  <a:schemeClr val="accent2"/>
                </a:solidFill>
              </a:rPr>
              <a:t>осіб</a:t>
            </a:r>
            <a:r>
              <a:rPr lang="ru-RU" dirty="0">
                <a:solidFill>
                  <a:schemeClr val="accent2"/>
                </a:solidFill>
              </a:rPr>
              <a:t> </a:t>
            </a:r>
            <a:r>
              <a:rPr lang="ru-RU" dirty="0" err="1">
                <a:solidFill>
                  <a:schemeClr val="accent2"/>
                </a:solidFill>
              </a:rPr>
              <a:t>Черкаський</a:t>
            </a:r>
            <a:r>
              <a:rPr lang="ru-RU" dirty="0">
                <a:solidFill>
                  <a:schemeClr val="accent2"/>
                </a:solidFill>
              </a:rPr>
              <a:t> </a:t>
            </a:r>
            <a:r>
              <a:rPr lang="ru-RU" dirty="0" err="1">
                <a:solidFill>
                  <a:schemeClr val="accent2"/>
                </a:solidFill>
              </a:rPr>
              <a:t>міський</a:t>
            </a:r>
            <a:r>
              <a:rPr lang="ru-RU" dirty="0">
                <a:solidFill>
                  <a:schemeClr val="accent2"/>
                </a:solidFill>
              </a:rPr>
              <a:t> центр </a:t>
            </a:r>
            <a:r>
              <a:rPr lang="ru-RU" dirty="0" err="1">
                <a:solidFill>
                  <a:schemeClr val="accent2"/>
                </a:solidFill>
              </a:rPr>
              <a:t>соціальних</a:t>
            </a:r>
            <a:r>
              <a:rPr lang="ru-RU" dirty="0">
                <a:solidFill>
                  <a:schemeClr val="accent2"/>
                </a:solidFill>
              </a:rPr>
              <a:t> служб передали одному із </a:t>
            </a:r>
            <a:r>
              <a:rPr lang="ru-RU" dirty="0" err="1">
                <a:solidFill>
                  <a:schemeClr val="accent2"/>
                </a:solidFill>
              </a:rPr>
              <a:t>медичних</a:t>
            </a:r>
            <a:r>
              <a:rPr lang="ru-RU" dirty="0">
                <a:solidFill>
                  <a:schemeClr val="accent2"/>
                </a:solidFill>
              </a:rPr>
              <a:t> </a:t>
            </a:r>
            <a:r>
              <a:rPr lang="ru-RU" dirty="0" err="1">
                <a:solidFill>
                  <a:schemeClr val="accent2"/>
                </a:solidFill>
              </a:rPr>
              <a:t>закладів</a:t>
            </a:r>
            <a:r>
              <a:rPr lang="ru-RU" dirty="0">
                <a:solidFill>
                  <a:schemeClr val="accent2"/>
                </a:solidFill>
              </a:rPr>
              <a:t> </a:t>
            </a:r>
            <a:r>
              <a:rPr lang="ru-RU" dirty="0" err="1">
                <a:solidFill>
                  <a:schemeClr val="accent2"/>
                </a:solidFill>
              </a:rPr>
              <a:t>міста</a:t>
            </a:r>
            <a:r>
              <a:rPr lang="ru-RU" dirty="0">
                <a:solidFill>
                  <a:schemeClr val="accent2"/>
                </a:solidFill>
              </a:rPr>
              <a:t>, де </a:t>
            </a:r>
            <a:r>
              <a:rPr lang="ru-RU" dirty="0" err="1">
                <a:solidFill>
                  <a:schemeClr val="accent2"/>
                </a:solidFill>
              </a:rPr>
              <a:t>військові</a:t>
            </a:r>
            <a:r>
              <a:rPr lang="ru-RU" dirty="0">
                <a:solidFill>
                  <a:schemeClr val="accent2"/>
                </a:solidFill>
              </a:rPr>
              <a:t> </a:t>
            </a:r>
            <a:r>
              <a:rPr lang="ru-RU" dirty="0" err="1">
                <a:solidFill>
                  <a:schemeClr val="accent2"/>
                </a:solidFill>
              </a:rPr>
              <a:t>проходять</a:t>
            </a:r>
            <a:r>
              <a:rPr lang="ru-RU" dirty="0">
                <a:solidFill>
                  <a:schemeClr val="accent2"/>
                </a:solidFill>
              </a:rPr>
              <a:t> </a:t>
            </a:r>
            <a:r>
              <a:rPr lang="ru-RU" dirty="0" err="1">
                <a:solidFill>
                  <a:schemeClr val="accent2"/>
                </a:solidFill>
              </a:rPr>
              <a:t>лікування</a:t>
            </a:r>
            <a:r>
              <a:rPr lang="ru-RU" dirty="0">
                <a:solidFill>
                  <a:schemeClr val="accent2"/>
                </a:solidFill>
              </a:rPr>
              <a:t> і </a:t>
            </a:r>
            <a:r>
              <a:rPr lang="ru-RU" dirty="0" err="1">
                <a:solidFill>
                  <a:schemeClr val="accent2"/>
                </a:solidFill>
              </a:rPr>
              <a:t>реабілітацію</a:t>
            </a:r>
            <a:r>
              <a:rPr lang="ru-RU" dirty="0">
                <a:solidFill>
                  <a:schemeClr val="accent2"/>
                </a:solidFill>
              </a:rPr>
              <a:t>.</a:t>
            </a:r>
          </a:p>
          <a:p>
            <a:r>
              <a:rPr lang="ru-RU" dirty="0">
                <a:solidFill>
                  <a:schemeClr val="accent2"/>
                </a:solidFill>
              </a:rPr>
              <a:t>У рамках </a:t>
            </a:r>
            <a:r>
              <a:rPr lang="ru-RU" dirty="0" err="1">
                <a:solidFill>
                  <a:schemeClr val="accent2"/>
                </a:solidFill>
              </a:rPr>
              <a:t>акції</a:t>
            </a:r>
            <a:r>
              <a:rPr lang="ru-RU" dirty="0">
                <a:solidFill>
                  <a:schemeClr val="accent2"/>
                </a:solidFill>
              </a:rPr>
              <a:t> та </a:t>
            </a:r>
            <a:r>
              <a:rPr lang="ru-RU" dirty="0" err="1">
                <a:solidFill>
                  <a:schemeClr val="accent2"/>
                </a:solidFill>
              </a:rPr>
              <a:t>дарування</a:t>
            </a:r>
            <a:r>
              <a:rPr lang="ru-RU" dirty="0">
                <a:solidFill>
                  <a:schemeClr val="accent2"/>
                </a:solidFill>
              </a:rPr>
              <a:t> книг прозвучала </a:t>
            </a:r>
            <a:r>
              <a:rPr lang="ru-RU" dirty="0" err="1">
                <a:solidFill>
                  <a:schemeClr val="accent2"/>
                </a:solidFill>
              </a:rPr>
              <a:t>літературно-музична</a:t>
            </a:r>
            <a:r>
              <a:rPr lang="ru-RU" dirty="0">
                <a:solidFill>
                  <a:schemeClr val="accent2"/>
                </a:solidFill>
              </a:rPr>
              <a:t> </a:t>
            </a:r>
            <a:r>
              <a:rPr lang="ru-RU" dirty="0" err="1">
                <a:solidFill>
                  <a:schemeClr val="accent2"/>
                </a:solidFill>
              </a:rPr>
              <a:t>композиція</a:t>
            </a:r>
            <a:r>
              <a:rPr lang="ru-RU" dirty="0">
                <a:solidFill>
                  <a:schemeClr val="accent2"/>
                </a:solidFill>
              </a:rPr>
              <a:t>, </a:t>
            </a:r>
            <a:r>
              <a:rPr lang="ru-RU" dirty="0" err="1">
                <a:solidFill>
                  <a:schemeClr val="accent2"/>
                </a:solidFill>
              </a:rPr>
              <a:t>присвячену</a:t>
            </a:r>
            <a:r>
              <a:rPr lang="ru-RU" dirty="0">
                <a:solidFill>
                  <a:schemeClr val="accent2"/>
                </a:solidFill>
              </a:rPr>
              <a:t> 90-річчю </a:t>
            </a:r>
            <a:r>
              <a:rPr lang="ru-RU" dirty="0" err="1">
                <a:solidFill>
                  <a:schemeClr val="accent2"/>
                </a:solidFill>
              </a:rPr>
              <a:t>від</a:t>
            </a:r>
            <a:r>
              <a:rPr lang="ru-RU" dirty="0">
                <a:solidFill>
                  <a:schemeClr val="accent2"/>
                </a:solidFill>
              </a:rPr>
              <a:t> дня </a:t>
            </a:r>
            <a:r>
              <a:rPr lang="ru-RU" dirty="0" err="1">
                <a:solidFill>
                  <a:schemeClr val="accent2"/>
                </a:solidFill>
              </a:rPr>
              <a:t>народження</a:t>
            </a:r>
            <a:r>
              <a:rPr lang="ru-RU" dirty="0">
                <a:solidFill>
                  <a:schemeClr val="accent2"/>
                </a:solidFill>
              </a:rPr>
              <a:t> </a:t>
            </a:r>
            <a:r>
              <a:rPr lang="ru-RU" dirty="0" err="1">
                <a:solidFill>
                  <a:schemeClr val="accent2"/>
                </a:solidFill>
              </a:rPr>
              <a:t>поета-шістдесятника</a:t>
            </a:r>
            <a:r>
              <a:rPr lang="ru-RU" dirty="0">
                <a:solidFill>
                  <a:schemeClr val="accent2"/>
                </a:solidFill>
              </a:rPr>
              <a:t> Василя </a:t>
            </a:r>
            <a:r>
              <a:rPr lang="ru-RU" dirty="0" err="1">
                <a:solidFill>
                  <a:schemeClr val="accent2"/>
                </a:solidFill>
              </a:rPr>
              <a:t>Симоненка</a:t>
            </a:r>
            <a:r>
              <a:rPr lang="ru-RU" dirty="0">
                <a:solidFill>
                  <a:schemeClr val="accent2"/>
                </a:solidFill>
              </a:rPr>
              <a:t>. </a:t>
            </a:r>
            <a:r>
              <a:rPr lang="ru-RU" dirty="0" err="1">
                <a:solidFill>
                  <a:schemeClr val="accent2"/>
                </a:solidFill>
              </a:rPr>
              <a:t>Розповіла</a:t>
            </a:r>
            <a:r>
              <a:rPr lang="ru-RU" dirty="0">
                <a:solidFill>
                  <a:schemeClr val="accent2"/>
                </a:solidFill>
              </a:rPr>
              <a:t> </a:t>
            </a:r>
            <a:r>
              <a:rPr lang="ru-RU" dirty="0" err="1">
                <a:solidFill>
                  <a:schemeClr val="accent2"/>
                </a:solidFill>
              </a:rPr>
              <a:t>бійцям</a:t>
            </a:r>
            <a:r>
              <a:rPr lang="ru-RU" dirty="0">
                <a:solidFill>
                  <a:schemeClr val="accent2"/>
                </a:solidFill>
              </a:rPr>
              <a:t> і медперсоналу закладу про  </a:t>
            </a:r>
            <a:r>
              <a:rPr lang="ru-RU" dirty="0" err="1">
                <a:solidFill>
                  <a:schemeClr val="accent2"/>
                </a:solidFill>
              </a:rPr>
              <a:t>життєвий</a:t>
            </a:r>
            <a:r>
              <a:rPr lang="ru-RU" dirty="0">
                <a:solidFill>
                  <a:schemeClr val="accent2"/>
                </a:solidFill>
              </a:rPr>
              <a:t> і </a:t>
            </a:r>
            <a:r>
              <a:rPr lang="ru-RU" dirty="0" err="1">
                <a:solidFill>
                  <a:schemeClr val="accent2"/>
                </a:solidFill>
              </a:rPr>
              <a:t>творчий</a:t>
            </a:r>
            <a:r>
              <a:rPr lang="ru-RU" dirty="0">
                <a:solidFill>
                  <a:schemeClr val="accent2"/>
                </a:solidFill>
              </a:rPr>
              <a:t> шлях </a:t>
            </a:r>
            <a:r>
              <a:rPr lang="ru-RU" dirty="0" err="1">
                <a:solidFill>
                  <a:schemeClr val="accent2"/>
                </a:solidFill>
              </a:rPr>
              <a:t>поета</a:t>
            </a:r>
            <a:r>
              <a:rPr lang="ru-RU" dirty="0">
                <a:solidFill>
                  <a:schemeClr val="accent2"/>
                </a:solidFill>
              </a:rPr>
              <a:t>, </a:t>
            </a:r>
            <a:r>
              <a:rPr lang="ru-RU" dirty="0" err="1">
                <a:solidFill>
                  <a:schemeClr val="accent2"/>
                </a:solidFill>
              </a:rPr>
              <a:t>цікаві</a:t>
            </a:r>
            <a:r>
              <a:rPr lang="ru-RU" dirty="0">
                <a:solidFill>
                  <a:schemeClr val="accent2"/>
                </a:solidFill>
              </a:rPr>
              <a:t> </a:t>
            </a:r>
            <a:r>
              <a:rPr lang="ru-RU" dirty="0" err="1">
                <a:solidFill>
                  <a:schemeClr val="accent2"/>
                </a:solidFill>
              </a:rPr>
              <a:t>історії</a:t>
            </a:r>
            <a:r>
              <a:rPr lang="ru-RU" dirty="0">
                <a:solidFill>
                  <a:schemeClr val="accent2"/>
                </a:solidFill>
              </a:rPr>
              <a:t> з </a:t>
            </a:r>
            <a:r>
              <a:rPr lang="ru-RU" dirty="0" err="1">
                <a:solidFill>
                  <a:schemeClr val="accent2"/>
                </a:solidFill>
              </a:rPr>
              <a:t>його</a:t>
            </a:r>
            <a:r>
              <a:rPr lang="ru-RU" dirty="0">
                <a:solidFill>
                  <a:schemeClr val="accent2"/>
                </a:solidFill>
              </a:rPr>
              <a:t> </a:t>
            </a:r>
            <a:r>
              <a:rPr lang="ru-RU" dirty="0" err="1">
                <a:solidFill>
                  <a:schemeClr val="accent2"/>
                </a:solidFill>
              </a:rPr>
              <a:t>життя</a:t>
            </a:r>
            <a:r>
              <a:rPr lang="ru-RU" dirty="0">
                <a:solidFill>
                  <a:schemeClr val="accent2"/>
                </a:solidFill>
              </a:rPr>
              <a:t>, звучала </a:t>
            </a:r>
            <a:r>
              <a:rPr lang="ru-RU" dirty="0" err="1">
                <a:solidFill>
                  <a:schemeClr val="accent2"/>
                </a:solidFill>
              </a:rPr>
              <a:t>громадянська</a:t>
            </a:r>
            <a:r>
              <a:rPr lang="ru-RU" dirty="0">
                <a:solidFill>
                  <a:schemeClr val="accent2"/>
                </a:solidFill>
              </a:rPr>
              <a:t> </a:t>
            </a:r>
            <a:r>
              <a:rPr lang="ru-RU" dirty="0" err="1">
                <a:solidFill>
                  <a:schemeClr val="accent2"/>
                </a:solidFill>
              </a:rPr>
              <a:t>лірика</a:t>
            </a:r>
            <a:r>
              <a:rPr lang="ru-RU" dirty="0">
                <a:solidFill>
                  <a:schemeClr val="accent2"/>
                </a:solidFill>
              </a:rPr>
              <a:t> та </a:t>
            </a:r>
            <a:r>
              <a:rPr lang="ru-RU" dirty="0" err="1">
                <a:solidFill>
                  <a:schemeClr val="accent2"/>
                </a:solidFill>
              </a:rPr>
              <a:t>вірші</a:t>
            </a:r>
            <a:r>
              <a:rPr lang="ru-RU" dirty="0">
                <a:solidFill>
                  <a:schemeClr val="accent2"/>
                </a:solidFill>
              </a:rPr>
              <a:t> про </a:t>
            </a:r>
            <a:r>
              <a:rPr lang="ru-RU" dirty="0" err="1">
                <a:solidFill>
                  <a:schemeClr val="accent2"/>
                </a:solidFill>
              </a:rPr>
              <a:t>кохання</a:t>
            </a:r>
            <a:r>
              <a:rPr lang="ru-RU" dirty="0">
                <a:solidFill>
                  <a:schemeClr val="accent2"/>
                </a:solidFill>
              </a:rPr>
              <a:t>, а </a:t>
            </a:r>
            <a:r>
              <a:rPr lang="ru-RU" dirty="0" err="1">
                <a:solidFill>
                  <a:schemeClr val="accent2"/>
                </a:solidFill>
              </a:rPr>
              <a:t>пісні</a:t>
            </a:r>
            <a:r>
              <a:rPr lang="ru-RU" dirty="0">
                <a:solidFill>
                  <a:schemeClr val="accent2"/>
                </a:solidFill>
              </a:rPr>
              <a:t> </a:t>
            </a:r>
            <a:r>
              <a:rPr lang="ru-RU" dirty="0" err="1">
                <a:solidFill>
                  <a:schemeClr val="accent2"/>
                </a:solidFill>
              </a:rPr>
              <a:t>сучасних</a:t>
            </a:r>
            <a:r>
              <a:rPr lang="ru-RU" dirty="0">
                <a:solidFill>
                  <a:schemeClr val="accent2"/>
                </a:solidFill>
              </a:rPr>
              <a:t> </a:t>
            </a:r>
            <a:r>
              <a:rPr lang="ru-RU" dirty="0" err="1">
                <a:solidFill>
                  <a:schemeClr val="accent2"/>
                </a:solidFill>
              </a:rPr>
              <a:t>гуртів</a:t>
            </a:r>
            <a:r>
              <a:rPr lang="ru-RU" dirty="0">
                <a:solidFill>
                  <a:schemeClr val="accent2"/>
                </a:solidFill>
              </a:rPr>
              <a:t> на слова </a:t>
            </a:r>
            <a:r>
              <a:rPr lang="ru-RU" dirty="0" err="1">
                <a:solidFill>
                  <a:schemeClr val="accent2"/>
                </a:solidFill>
              </a:rPr>
              <a:t>поета</a:t>
            </a:r>
            <a:r>
              <a:rPr lang="ru-RU" dirty="0">
                <a:solidFill>
                  <a:schemeClr val="accent2"/>
                </a:solidFill>
              </a:rPr>
              <a:t> </a:t>
            </a:r>
            <a:r>
              <a:rPr lang="ru-RU" dirty="0" err="1">
                <a:solidFill>
                  <a:schemeClr val="accent2"/>
                </a:solidFill>
              </a:rPr>
              <a:t>переконали</a:t>
            </a:r>
            <a:r>
              <a:rPr lang="ru-RU" dirty="0">
                <a:solidFill>
                  <a:schemeClr val="accent2"/>
                </a:solidFill>
              </a:rPr>
              <a:t> </a:t>
            </a:r>
            <a:r>
              <a:rPr lang="ru-RU" dirty="0" err="1">
                <a:solidFill>
                  <a:schemeClr val="accent2"/>
                </a:solidFill>
              </a:rPr>
              <a:t>присутніх</a:t>
            </a:r>
            <a:r>
              <a:rPr lang="ru-RU" dirty="0">
                <a:solidFill>
                  <a:schemeClr val="accent2"/>
                </a:solidFill>
              </a:rPr>
              <a:t>, </a:t>
            </a:r>
            <a:r>
              <a:rPr lang="ru-RU" dirty="0" err="1">
                <a:solidFill>
                  <a:schemeClr val="accent2"/>
                </a:solidFill>
              </a:rPr>
              <a:t>що</a:t>
            </a:r>
            <a:r>
              <a:rPr lang="ru-RU" dirty="0">
                <a:solidFill>
                  <a:schemeClr val="accent2"/>
                </a:solidFill>
              </a:rPr>
              <a:t> рядки </a:t>
            </a:r>
            <a:r>
              <a:rPr lang="ru-RU" dirty="0" err="1">
                <a:solidFill>
                  <a:schemeClr val="accent2"/>
                </a:solidFill>
              </a:rPr>
              <a:t>поета-шістдесятника</a:t>
            </a:r>
            <a:r>
              <a:rPr lang="ru-RU" dirty="0">
                <a:solidFill>
                  <a:schemeClr val="accent2"/>
                </a:solidFill>
              </a:rPr>
              <a:t> поза часом.  </a:t>
            </a:r>
          </a:p>
          <a:p>
            <a:r>
              <a:rPr lang="ru-RU" dirty="0" err="1">
                <a:solidFill>
                  <a:schemeClr val="accent2"/>
                </a:solidFill>
              </a:rPr>
              <a:t>Домашні</a:t>
            </a:r>
            <a:r>
              <a:rPr lang="ru-RU" dirty="0">
                <a:solidFill>
                  <a:schemeClr val="accent2"/>
                </a:solidFill>
              </a:rPr>
              <a:t> пироги і </a:t>
            </a:r>
            <a:r>
              <a:rPr lang="ru-RU" dirty="0" err="1">
                <a:solidFill>
                  <a:schemeClr val="accent2"/>
                </a:solidFill>
              </a:rPr>
              <a:t>печиво</a:t>
            </a:r>
            <a:r>
              <a:rPr lang="ru-RU" dirty="0">
                <a:solidFill>
                  <a:schemeClr val="accent2"/>
                </a:solidFill>
              </a:rPr>
              <a:t> для </a:t>
            </a:r>
            <a:r>
              <a:rPr lang="ru-RU" dirty="0" err="1">
                <a:solidFill>
                  <a:schemeClr val="accent2"/>
                </a:solidFill>
              </a:rPr>
              <a:t>пригощання</a:t>
            </a:r>
            <a:r>
              <a:rPr lang="ru-RU" dirty="0">
                <a:solidFill>
                  <a:schemeClr val="accent2"/>
                </a:solidFill>
              </a:rPr>
              <a:t> </a:t>
            </a:r>
            <a:r>
              <a:rPr lang="ru-RU" dirty="0" err="1">
                <a:solidFill>
                  <a:schemeClr val="accent2"/>
                </a:solidFill>
              </a:rPr>
              <a:t>хлопців</a:t>
            </a:r>
            <a:r>
              <a:rPr lang="ru-RU" dirty="0">
                <a:solidFill>
                  <a:schemeClr val="accent2"/>
                </a:solidFill>
              </a:rPr>
              <a:t> </a:t>
            </a:r>
            <a:r>
              <a:rPr lang="ru-RU" dirty="0" err="1">
                <a:solidFill>
                  <a:schemeClr val="accent2"/>
                </a:solidFill>
              </a:rPr>
              <a:t>виготовили</a:t>
            </a:r>
            <a:r>
              <a:rPr lang="ru-RU" dirty="0">
                <a:solidFill>
                  <a:schemeClr val="accent2"/>
                </a:solidFill>
              </a:rPr>
              <a:t> </a:t>
            </a:r>
            <a:r>
              <a:rPr lang="ru-RU" dirty="0" err="1">
                <a:solidFill>
                  <a:schemeClr val="accent2"/>
                </a:solidFill>
              </a:rPr>
              <a:t>Черкаські</a:t>
            </a:r>
            <a:r>
              <a:rPr lang="ru-RU" dirty="0">
                <a:solidFill>
                  <a:schemeClr val="accent2"/>
                </a:solidFill>
              </a:rPr>
              <a:t> </a:t>
            </a:r>
            <a:r>
              <a:rPr lang="ru-RU" dirty="0" err="1">
                <a:solidFill>
                  <a:schemeClr val="accent2"/>
                </a:solidFill>
              </a:rPr>
              <a:t>чарівниці</a:t>
            </a:r>
            <a:r>
              <a:rPr lang="ru-RU" dirty="0">
                <a:solidFill>
                  <a:schemeClr val="accent2"/>
                </a:solidFill>
              </a:rPr>
              <a:t> </a:t>
            </a:r>
            <a:r>
              <a:rPr lang="ru-RU" dirty="0" err="1">
                <a:solidFill>
                  <a:schemeClr val="accent2"/>
                </a:solidFill>
              </a:rPr>
              <a:t>Олена</a:t>
            </a:r>
            <a:r>
              <a:rPr lang="ru-RU" dirty="0">
                <a:solidFill>
                  <a:schemeClr val="accent2"/>
                </a:solidFill>
              </a:rPr>
              <a:t> Фабрика </a:t>
            </a:r>
            <a:r>
              <a:rPr lang="ru-RU" dirty="0" err="1">
                <a:solidFill>
                  <a:schemeClr val="accent2"/>
                </a:solidFill>
              </a:rPr>
              <a:t>Щиро</a:t>
            </a:r>
            <a:r>
              <a:rPr lang="ru-RU" dirty="0">
                <a:solidFill>
                  <a:schemeClr val="accent2"/>
                </a:solidFill>
              </a:rPr>
              <a:t> </a:t>
            </a:r>
            <a:r>
              <a:rPr lang="ru-RU" dirty="0" err="1">
                <a:solidFill>
                  <a:schemeClr val="accent2"/>
                </a:solidFill>
              </a:rPr>
              <a:t>дякуємо</a:t>
            </a:r>
            <a:r>
              <a:rPr lang="ru-RU" dirty="0">
                <a:solidFill>
                  <a:schemeClr val="accent2"/>
                </a:solidFill>
              </a:rPr>
              <a:t> </a:t>
            </a:r>
            <a:r>
              <a:rPr lang="ru-RU" dirty="0" err="1">
                <a:solidFill>
                  <a:schemeClr val="accent2"/>
                </a:solidFill>
              </a:rPr>
              <a:t>чарівницям</a:t>
            </a:r>
            <a:r>
              <a:rPr lang="ru-RU" dirty="0">
                <a:solidFill>
                  <a:schemeClr val="accent2"/>
                </a:solidFill>
              </a:rPr>
              <a:t> за </a:t>
            </a:r>
            <a:r>
              <a:rPr lang="ru-RU" dirty="0" err="1">
                <a:solidFill>
                  <a:schemeClr val="accent2"/>
                </a:solidFill>
              </a:rPr>
              <a:t>співпрацю</a:t>
            </a:r>
            <a:r>
              <a:rPr lang="ru-RU" dirty="0">
                <a:solidFill>
                  <a:schemeClr val="accent2"/>
                </a:solidFill>
              </a:rPr>
              <a:t> і </a:t>
            </a:r>
            <a:r>
              <a:rPr lang="ru-RU" dirty="0" err="1">
                <a:solidFill>
                  <a:schemeClr val="accent2"/>
                </a:solidFill>
              </a:rPr>
              <a:t>можливість</a:t>
            </a:r>
            <a:r>
              <a:rPr lang="ru-RU" dirty="0">
                <a:solidFill>
                  <a:schemeClr val="accent2"/>
                </a:solidFill>
              </a:rPr>
              <a:t> </a:t>
            </a:r>
            <a:r>
              <a:rPr lang="ru-RU" dirty="0" err="1">
                <a:solidFill>
                  <a:schemeClr val="accent2"/>
                </a:solidFill>
              </a:rPr>
              <a:t>потішити</a:t>
            </a:r>
            <a:r>
              <a:rPr lang="ru-RU" dirty="0">
                <a:solidFill>
                  <a:schemeClr val="accent2"/>
                </a:solidFill>
              </a:rPr>
              <a:t> </a:t>
            </a:r>
            <a:r>
              <a:rPr lang="ru-RU" dirty="0" err="1">
                <a:solidFill>
                  <a:schemeClr val="accent2"/>
                </a:solidFill>
              </a:rPr>
              <a:t>військових</a:t>
            </a:r>
            <a:r>
              <a:rPr lang="ru-RU" dirty="0">
                <a:solidFill>
                  <a:schemeClr val="accent2"/>
                </a:solidFill>
              </a:rPr>
              <a:t> </a:t>
            </a:r>
            <a:r>
              <a:rPr lang="ru-RU" dirty="0" err="1">
                <a:solidFill>
                  <a:schemeClr val="accent2"/>
                </a:solidFill>
              </a:rPr>
              <a:t>увагою</a:t>
            </a:r>
            <a:r>
              <a:rPr lang="ru-RU" dirty="0">
                <a:solidFill>
                  <a:schemeClr val="accent2"/>
                </a:solidFill>
              </a:rPr>
              <a:t> та смачною </a:t>
            </a:r>
            <a:r>
              <a:rPr lang="ru-RU" dirty="0" err="1">
                <a:solidFill>
                  <a:schemeClr val="accent2"/>
                </a:solidFill>
              </a:rPr>
              <a:t>випічкою</a:t>
            </a:r>
            <a:r>
              <a:rPr lang="ru-RU" dirty="0">
                <a:solidFill>
                  <a:schemeClr val="accent2"/>
                </a:solidFill>
              </a:rPr>
              <a:t>.</a:t>
            </a:r>
          </a:p>
          <a:p>
            <a:r>
              <a:rPr lang="ru-RU" dirty="0">
                <a:solidFill>
                  <a:schemeClr val="accent2"/>
                </a:solidFill>
              </a:rPr>
              <a:t>Маю </a:t>
            </a:r>
            <a:r>
              <a:rPr lang="ru-RU" dirty="0" err="1">
                <a:solidFill>
                  <a:schemeClr val="accent2"/>
                </a:solidFill>
              </a:rPr>
              <a:t>ще</a:t>
            </a:r>
            <a:r>
              <a:rPr lang="ru-RU" dirty="0">
                <a:solidFill>
                  <a:schemeClr val="accent2"/>
                </a:solidFill>
              </a:rPr>
              <a:t> одну </a:t>
            </a:r>
            <a:r>
              <a:rPr lang="ru-RU" dirty="0" err="1">
                <a:solidFill>
                  <a:schemeClr val="accent2"/>
                </a:solidFill>
              </a:rPr>
              <a:t>нагоду</a:t>
            </a:r>
            <a:r>
              <a:rPr lang="ru-RU" dirty="0">
                <a:solidFill>
                  <a:schemeClr val="accent2"/>
                </a:solidFill>
              </a:rPr>
              <a:t> </a:t>
            </a:r>
            <a:r>
              <a:rPr lang="ru-RU" dirty="0" err="1">
                <a:solidFill>
                  <a:schemeClr val="accent2"/>
                </a:solidFill>
              </a:rPr>
              <a:t>подякувати</a:t>
            </a:r>
            <a:r>
              <a:rPr lang="ru-RU" dirty="0">
                <a:solidFill>
                  <a:schemeClr val="accent2"/>
                </a:solidFill>
              </a:rPr>
              <a:t> </a:t>
            </a:r>
            <a:r>
              <a:rPr lang="ru-RU" dirty="0" err="1">
                <a:solidFill>
                  <a:schemeClr val="accent2"/>
                </a:solidFill>
              </a:rPr>
              <a:t>тим</a:t>
            </a:r>
            <a:r>
              <a:rPr lang="ru-RU" dirty="0">
                <a:solidFill>
                  <a:schemeClr val="accent2"/>
                </a:solidFill>
              </a:rPr>
              <a:t> без кого </a:t>
            </a:r>
            <a:r>
              <a:rPr lang="ru-RU" dirty="0" err="1">
                <a:solidFill>
                  <a:schemeClr val="accent2"/>
                </a:solidFill>
              </a:rPr>
              <a:t>акція</a:t>
            </a:r>
            <a:r>
              <a:rPr lang="ru-RU" dirty="0">
                <a:solidFill>
                  <a:schemeClr val="accent2"/>
                </a:solidFill>
              </a:rPr>
              <a:t> </a:t>
            </a:r>
            <a:r>
              <a:rPr lang="ru-RU" dirty="0" err="1">
                <a:solidFill>
                  <a:schemeClr val="accent2"/>
                </a:solidFill>
              </a:rPr>
              <a:t>зі</a:t>
            </a:r>
            <a:r>
              <a:rPr lang="ru-RU" dirty="0">
                <a:solidFill>
                  <a:schemeClr val="accent2"/>
                </a:solidFill>
              </a:rPr>
              <a:t> </a:t>
            </a:r>
            <a:r>
              <a:rPr lang="ru-RU" dirty="0" err="1">
                <a:solidFill>
                  <a:schemeClr val="accent2"/>
                </a:solidFill>
              </a:rPr>
              <a:t>збору</a:t>
            </a:r>
            <a:r>
              <a:rPr lang="ru-RU" dirty="0">
                <a:solidFill>
                  <a:schemeClr val="accent2"/>
                </a:solidFill>
              </a:rPr>
              <a:t> книг не </a:t>
            </a:r>
            <a:r>
              <a:rPr lang="ru-RU" dirty="0" err="1">
                <a:solidFill>
                  <a:schemeClr val="accent2"/>
                </a:solidFill>
              </a:rPr>
              <a:t>відбулася</a:t>
            </a:r>
            <a:r>
              <a:rPr lang="ru-RU" dirty="0">
                <a:solidFill>
                  <a:schemeClr val="accent2"/>
                </a:solidFill>
              </a:rPr>
              <a:t> б. </a:t>
            </a:r>
            <a:r>
              <a:rPr lang="ru-RU" dirty="0" err="1">
                <a:solidFill>
                  <a:schemeClr val="accent2"/>
                </a:solidFill>
              </a:rPr>
              <a:t>Ініціатор</a:t>
            </a:r>
            <a:r>
              <a:rPr lang="ru-RU" dirty="0">
                <a:solidFill>
                  <a:schemeClr val="accent2"/>
                </a:solidFill>
              </a:rPr>
              <a:t> - Людмила Дудко та члени </a:t>
            </a:r>
            <a:r>
              <a:rPr lang="ru-RU" dirty="0" err="1">
                <a:solidFill>
                  <a:schemeClr val="accent2"/>
                </a:solidFill>
              </a:rPr>
              <a:t>Соціологічної</a:t>
            </a:r>
            <a:r>
              <a:rPr lang="ru-RU" dirty="0">
                <a:solidFill>
                  <a:schemeClr val="accent2"/>
                </a:solidFill>
              </a:rPr>
              <a:t> </a:t>
            </a:r>
            <a:r>
              <a:rPr lang="ru-RU" dirty="0" err="1">
                <a:solidFill>
                  <a:schemeClr val="accent2"/>
                </a:solidFill>
              </a:rPr>
              <a:t>асоціації</a:t>
            </a:r>
            <a:r>
              <a:rPr lang="ru-RU" dirty="0">
                <a:solidFill>
                  <a:schemeClr val="accent2"/>
                </a:solidFill>
              </a:rPr>
              <a:t> </a:t>
            </a:r>
            <a:r>
              <a:rPr lang="ru-RU" dirty="0" err="1">
                <a:solidFill>
                  <a:schemeClr val="accent2"/>
                </a:solidFill>
              </a:rPr>
              <a:t>України</a:t>
            </a:r>
            <a:r>
              <a:rPr lang="ru-RU" dirty="0">
                <a:solidFill>
                  <a:schemeClr val="accent2"/>
                </a:solidFill>
              </a:rPr>
              <a:t>, </a:t>
            </a:r>
            <a:r>
              <a:rPr lang="ru-RU" dirty="0" err="1">
                <a:solidFill>
                  <a:schemeClr val="accent2"/>
                </a:solidFill>
              </a:rPr>
              <a:t>серед</a:t>
            </a:r>
            <a:r>
              <a:rPr lang="ru-RU" dirty="0">
                <a:solidFill>
                  <a:schemeClr val="accent2"/>
                </a:solidFill>
              </a:rPr>
              <a:t> </a:t>
            </a:r>
            <a:r>
              <a:rPr lang="ru-RU" dirty="0" err="1">
                <a:solidFill>
                  <a:schemeClr val="accent2"/>
                </a:solidFill>
              </a:rPr>
              <a:t>яких</a:t>
            </a:r>
            <a:r>
              <a:rPr lang="ru-RU" dirty="0">
                <a:solidFill>
                  <a:schemeClr val="accent2"/>
                </a:solidFill>
              </a:rPr>
              <a:t> маю честь бути. </a:t>
            </a:r>
          </a:p>
        </p:txBody>
      </p:sp>
    </p:spTree>
    <p:extLst>
      <p:ext uri="{BB962C8B-B14F-4D97-AF65-F5344CB8AC3E}">
        <p14:creationId xmlns:p14="http://schemas.microsoft.com/office/powerpoint/2010/main" val="40437232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1" y="457199"/>
            <a:ext cx="8728362" cy="581890"/>
          </a:xfrm>
        </p:spPr>
        <p:txBody>
          <a:bodyPr>
            <a:normAutofit/>
          </a:bodyPr>
          <a:lstStyle/>
          <a:p>
            <a:pPr algn="ctr"/>
            <a:r>
              <a:rPr lang="uk-UA" sz="2000" b="1" dirty="0">
                <a:solidFill>
                  <a:schemeClr val="accent2">
                    <a:lumMod val="75000"/>
                  </a:schemeClr>
                </a:solidFill>
              </a:rPr>
              <a:t>Положення про благодійну акцію</a:t>
            </a:r>
            <a:endParaRPr lang="ru-RU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526471" y="1219198"/>
            <a:ext cx="11194473" cy="5361709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ru-RU" dirty="0"/>
          </a:p>
          <a:p>
            <a:pPr algn="ctr"/>
            <a:r>
              <a:rPr lang="ru-RU" sz="6400" b="1" dirty="0">
                <a:latin typeface="Arial" panose="020B0604020202020204" pitchFamily="34" charset="0"/>
                <a:cs typeface="Arial" panose="020B0604020202020204" pitchFamily="34" charset="0"/>
              </a:rPr>
              <a:t>Мета:</a:t>
            </a:r>
            <a:r>
              <a:rPr lang="ru-RU" sz="64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sz="7200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підтримати</a:t>
            </a:r>
            <a:r>
              <a:rPr lang="ru-RU" sz="72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7200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українських</a:t>
            </a:r>
            <a:r>
              <a:rPr lang="ru-RU" sz="72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7200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захисників</a:t>
            </a:r>
            <a:r>
              <a:rPr lang="ru-RU" sz="72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7200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надати</a:t>
            </a:r>
            <a:r>
              <a:rPr lang="ru-RU" sz="72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7200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їм</a:t>
            </a:r>
            <a:r>
              <a:rPr lang="ru-RU" sz="72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7200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можливість</a:t>
            </a:r>
            <a:r>
              <a:rPr lang="ru-RU" sz="72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7200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розслабитися</a:t>
            </a:r>
            <a:r>
              <a:rPr lang="ru-RU" sz="72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та </a:t>
            </a:r>
            <a:r>
              <a:rPr lang="ru-RU" sz="7200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абстрагуватися</a:t>
            </a:r>
            <a:r>
              <a:rPr lang="ru-RU" sz="72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7200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після</a:t>
            </a:r>
            <a:r>
              <a:rPr lang="ru-RU" sz="72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7200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виконання</a:t>
            </a:r>
            <a:r>
              <a:rPr lang="ru-RU" sz="72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7200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бойових</a:t>
            </a:r>
            <a:r>
              <a:rPr lang="ru-RU" sz="72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7200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завдань</a:t>
            </a:r>
            <a:r>
              <a:rPr lang="ru-RU" sz="72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а </a:t>
            </a:r>
            <a:r>
              <a:rPr lang="ru-RU" sz="7200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також</a:t>
            </a:r>
            <a:r>
              <a:rPr lang="ru-RU" sz="72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7200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сприяти</a:t>
            </a:r>
            <a:r>
              <a:rPr lang="ru-RU" sz="72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7200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розвитку</a:t>
            </a:r>
            <a:r>
              <a:rPr lang="ru-RU" sz="72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7200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культури</a:t>
            </a:r>
            <a:r>
              <a:rPr lang="ru-RU" sz="72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7200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читання</a:t>
            </a:r>
            <a:r>
              <a:rPr lang="ru-RU" sz="72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7200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серед</a:t>
            </a:r>
            <a:r>
              <a:rPr lang="ru-RU" sz="72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7200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військових</a:t>
            </a:r>
            <a:r>
              <a:rPr lang="ru-RU" sz="72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7200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популяризації</a:t>
            </a:r>
            <a:r>
              <a:rPr lang="ru-RU" sz="72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7200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української</a:t>
            </a:r>
            <a:r>
              <a:rPr lang="ru-RU" sz="72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7200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мови</a:t>
            </a:r>
            <a:r>
              <a:rPr lang="ru-RU" sz="72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та </a:t>
            </a:r>
            <a:r>
              <a:rPr lang="ru-RU" sz="7200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літератури</a:t>
            </a:r>
            <a:r>
              <a:rPr lang="ru-RU" sz="72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r>
              <a:rPr lang="ru-RU" sz="72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	</a:t>
            </a:r>
            <a:r>
              <a:rPr lang="ru-RU" sz="7200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поповнити</a:t>
            </a:r>
            <a:r>
              <a:rPr lang="ru-RU" sz="72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7200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бібліотеки</a:t>
            </a:r>
            <a:r>
              <a:rPr lang="ru-RU" sz="72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7200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медичних</a:t>
            </a:r>
            <a:r>
              <a:rPr lang="ru-RU" sz="72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7200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закладів</a:t>
            </a:r>
            <a:r>
              <a:rPr lang="ru-RU" sz="72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7200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україномовними</a:t>
            </a:r>
            <a:r>
              <a:rPr lang="ru-RU" sz="72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книгами для </a:t>
            </a:r>
            <a:r>
              <a:rPr lang="ru-RU" sz="7200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воїнів</a:t>
            </a:r>
            <a:r>
              <a:rPr lang="ru-RU" sz="72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7200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урізноманітнити</a:t>
            </a:r>
            <a:r>
              <a:rPr lang="ru-RU" sz="72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7200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дозвілля</a:t>
            </a:r>
            <a:r>
              <a:rPr lang="ru-RU" sz="72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7200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бійців</a:t>
            </a:r>
            <a:r>
              <a:rPr lang="ru-RU" sz="72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7200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які</a:t>
            </a:r>
            <a:r>
              <a:rPr lang="ru-RU" sz="72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7200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перебувають</a:t>
            </a:r>
            <a:r>
              <a:rPr lang="ru-RU" sz="72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на </a:t>
            </a:r>
            <a:r>
              <a:rPr lang="ru-RU" sz="7200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лікуванні</a:t>
            </a:r>
            <a:r>
              <a:rPr lang="ru-RU" sz="72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та </a:t>
            </a:r>
            <a:r>
              <a:rPr lang="ru-RU" sz="7200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реабілітації</a:t>
            </a:r>
            <a:r>
              <a:rPr lang="ru-RU" sz="72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r>
              <a:rPr lang="ru-RU" sz="72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	</a:t>
            </a:r>
            <a:r>
              <a:rPr lang="ru-RU" sz="7200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зробити</a:t>
            </a:r>
            <a:r>
              <a:rPr lang="ru-RU" sz="72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7200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посильний</a:t>
            </a:r>
            <a:r>
              <a:rPr lang="ru-RU" sz="72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7200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внесок</a:t>
            </a:r>
            <a:r>
              <a:rPr lang="ru-RU" sz="72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7200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членів</a:t>
            </a:r>
            <a:r>
              <a:rPr lang="ru-RU" sz="72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7200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Соціологічної</a:t>
            </a:r>
            <a:r>
              <a:rPr lang="ru-RU" sz="72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7200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асоціації</a:t>
            </a:r>
            <a:r>
              <a:rPr lang="ru-RU" sz="72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7200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України</a:t>
            </a:r>
            <a:r>
              <a:rPr lang="ru-RU" sz="72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у перемогу в </a:t>
            </a:r>
            <a:r>
              <a:rPr lang="ru-RU" sz="7200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боротьбі</a:t>
            </a:r>
            <a:r>
              <a:rPr lang="ru-RU" sz="72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з ворогом за </a:t>
            </a:r>
            <a:r>
              <a:rPr lang="ru-RU" sz="7200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незалежність</a:t>
            </a:r>
            <a:r>
              <a:rPr lang="ru-RU" sz="72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і </a:t>
            </a:r>
            <a:r>
              <a:rPr lang="ru-RU" sz="7200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цілісність</a:t>
            </a:r>
            <a:r>
              <a:rPr lang="ru-RU" sz="72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7200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України</a:t>
            </a:r>
            <a:r>
              <a:rPr lang="ru-RU" sz="72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r>
              <a:rPr lang="ru-RU" sz="72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	через книгу </a:t>
            </a:r>
            <a:r>
              <a:rPr lang="ru-RU" sz="7200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подарувати</a:t>
            </a:r>
            <a:r>
              <a:rPr lang="ru-RU" sz="72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7200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захисникам</a:t>
            </a:r>
            <a:r>
              <a:rPr lang="ru-RU" sz="72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тепло, </a:t>
            </a:r>
            <a:r>
              <a:rPr lang="ru-RU" sz="7200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любов</a:t>
            </a:r>
            <a:r>
              <a:rPr lang="ru-RU" sz="72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7200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віру</a:t>
            </a:r>
            <a:r>
              <a:rPr lang="ru-RU" sz="72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</a:t>
            </a:r>
            <a:r>
              <a:rPr lang="ru-RU" sz="7200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мирне</a:t>
            </a:r>
            <a:r>
              <a:rPr lang="ru-RU" sz="72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7200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майбутнє</a:t>
            </a:r>
            <a:r>
              <a:rPr lang="ru-RU" sz="72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ru-RU" sz="7200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7200" b="1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Організація</a:t>
            </a:r>
            <a:r>
              <a:rPr lang="ru-RU" sz="7200" b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7200" b="1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акції</a:t>
            </a:r>
            <a:r>
              <a:rPr lang="ru-RU" sz="7200" b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u-RU" sz="72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	</a:t>
            </a:r>
            <a:r>
              <a:rPr lang="ru-RU" sz="7200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Збір</a:t>
            </a:r>
            <a:r>
              <a:rPr lang="ru-RU" sz="72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7200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україномовних</a:t>
            </a:r>
            <a:r>
              <a:rPr lang="ru-RU" sz="72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книг (</a:t>
            </a:r>
            <a:r>
              <a:rPr lang="ru-RU" sz="7200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нових</a:t>
            </a:r>
            <a:r>
              <a:rPr lang="ru-RU" sz="72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7200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або</a:t>
            </a:r>
            <a:r>
              <a:rPr lang="ru-RU" sz="72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7200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вживаних</a:t>
            </a:r>
            <a:r>
              <a:rPr lang="ru-RU" sz="72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ru-RU" sz="7200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організовують</a:t>
            </a:r>
            <a:r>
              <a:rPr lang="ru-RU" sz="72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члени САУ, </a:t>
            </a:r>
            <a:r>
              <a:rPr lang="ru-RU" sz="7200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залучаючи</a:t>
            </a:r>
            <a:r>
              <a:rPr lang="ru-RU" sz="72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7200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свої</a:t>
            </a:r>
            <a:r>
              <a:rPr lang="ru-RU" sz="72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7200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родини</a:t>
            </a:r>
            <a:r>
              <a:rPr lang="ru-RU" sz="72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7200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друзів</a:t>
            </a:r>
            <a:r>
              <a:rPr lang="ru-RU" sz="72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7200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колег</a:t>
            </a:r>
            <a:r>
              <a:rPr lang="ru-RU" sz="72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по </a:t>
            </a:r>
            <a:r>
              <a:rPr lang="ru-RU" sz="7200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роботі</a:t>
            </a:r>
            <a:r>
              <a:rPr lang="ru-RU" sz="72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7200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студентську</a:t>
            </a:r>
            <a:r>
              <a:rPr lang="ru-RU" sz="72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молодь.</a:t>
            </a:r>
          </a:p>
          <a:p>
            <a:r>
              <a:rPr lang="ru-RU" sz="72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	</a:t>
            </a:r>
            <a:r>
              <a:rPr lang="ru-RU" sz="7200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Зібрані</a:t>
            </a:r>
            <a:r>
              <a:rPr lang="ru-RU" sz="72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книги </a:t>
            </a:r>
            <a:r>
              <a:rPr lang="ru-RU" sz="7200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передаються</a:t>
            </a:r>
            <a:r>
              <a:rPr lang="ru-RU" sz="72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7200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безпосередньо</a:t>
            </a:r>
            <a:r>
              <a:rPr lang="ru-RU" sz="72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</a:t>
            </a:r>
            <a:r>
              <a:rPr lang="ru-RU" sz="7200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шпиталі</a:t>
            </a:r>
            <a:r>
              <a:rPr lang="ru-RU" sz="72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7200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реабілітаційні</a:t>
            </a:r>
            <a:r>
              <a:rPr lang="ru-RU" sz="72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7200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відділення</a:t>
            </a:r>
            <a:r>
              <a:rPr lang="ru-RU" sz="72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7200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лікарень</a:t>
            </a:r>
            <a:r>
              <a:rPr lang="ru-RU" sz="72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м. </a:t>
            </a:r>
            <a:r>
              <a:rPr lang="ru-RU" sz="7200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Черкаси</a:t>
            </a:r>
            <a:r>
              <a:rPr lang="ru-RU" sz="72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м. </a:t>
            </a:r>
            <a:r>
              <a:rPr lang="ru-RU" sz="7200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Канів</a:t>
            </a:r>
            <a:r>
              <a:rPr lang="ru-RU" sz="72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м. Умань, м. </a:t>
            </a:r>
            <a:r>
              <a:rPr lang="ru-RU" sz="7200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Сміли</a:t>
            </a:r>
            <a:r>
              <a:rPr lang="ru-RU" sz="72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Книги </a:t>
            </a:r>
            <a:r>
              <a:rPr lang="ru-RU" sz="7200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можна</a:t>
            </a:r>
            <a:r>
              <a:rPr lang="ru-RU" sz="72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принести в </a:t>
            </a:r>
            <a:r>
              <a:rPr lang="ru-RU" sz="7200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Обласну</a:t>
            </a:r>
            <a:r>
              <a:rPr lang="ru-RU" sz="72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7200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бібліотеку</a:t>
            </a:r>
            <a:r>
              <a:rPr lang="ru-RU" sz="72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для </a:t>
            </a:r>
            <a:r>
              <a:rPr lang="ru-RU" sz="7200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юнацтва</a:t>
            </a:r>
            <a:r>
              <a:rPr lang="ru-RU" sz="72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7200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ім</a:t>
            </a:r>
            <a:r>
              <a:rPr lang="ru-RU" sz="72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В. </a:t>
            </a:r>
            <a:r>
              <a:rPr lang="ru-RU" sz="7200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Симоненка</a:t>
            </a:r>
            <a:r>
              <a:rPr lang="ru-RU" sz="72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7200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або</a:t>
            </a:r>
            <a:r>
              <a:rPr lang="ru-RU" sz="72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7200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Ветеранський</a:t>
            </a:r>
            <a:r>
              <a:rPr lang="ru-RU" sz="72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7200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простір</a:t>
            </a:r>
            <a:r>
              <a:rPr lang="ru-RU" sz="72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м. </a:t>
            </a:r>
            <a:r>
              <a:rPr lang="ru-RU" sz="7200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Черкаси</a:t>
            </a:r>
            <a:r>
              <a:rPr lang="ru-RU" sz="72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(бул. </a:t>
            </a:r>
            <a:r>
              <a:rPr lang="ru-RU" sz="7200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Шевченка</a:t>
            </a:r>
            <a:r>
              <a:rPr lang="ru-RU" sz="72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307), </a:t>
            </a:r>
            <a:r>
              <a:rPr lang="ru-RU" sz="7200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які</a:t>
            </a:r>
            <a:r>
              <a:rPr lang="ru-RU" sz="72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7200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організовують</a:t>
            </a:r>
            <a:r>
              <a:rPr lang="ru-RU" sz="72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7200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адресну</a:t>
            </a:r>
            <a:r>
              <a:rPr lang="ru-RU" sz="72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доставку і </a:t>
            </a:r>
            <a:r>
              <a:rPr lang="ru-RU" sz="7200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вручення</a:t>
            </a:r>
            <a:r>
              <a:rPr lang="ru-RU" sz="72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у закладах </a:t>
            </a:r>
            <a:r>
              <a:rPr lang="ru-RU" sz="7200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охорони</a:t>
            </a:r>
            <a:r>
              <a:rPr lang="ru-RU" sz="72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7200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здоро</a:t>
            </a:r>
            <a:endParaRPr lang="ru-RU" sz="7200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7200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7200" b="1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Термін</a:t>
            </a:r>
            <a:r>
              <a:rPr lang="ru-RU" sz="7200" b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7200" b="1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проведення</a:t>
            </a:r>
            <a:r>
              <a:rPr lang="ru-RU" sz="7200" b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7200" b="1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акції</a:t>
            </a:r>
            <a:r>
              <a:rPr lang="ru-RU" sz="72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Старт </a:t>
            </a:r>
            <a:r>
              <a:rPr lang="ru-RU" sz="7200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акції</a:t>
            </a:r>
            <a:r>
              <a:rPr lang="ru-RU" sz="72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11 лютого 2025 р., у </a:t>
            </a:r>
            <a:r>
              <a:rPr lang="ru-RU" sz="7200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Міжнародний</a:t>
            </a:r>
            <a:r>
              <a:rPr lang="ru-RU" sz="72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день </a:t>
            </a:r>
            <a:r>
              <a:rPr lang="ru-RU" sz="7200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жінок</a:t>
            </a:r>
            <a:r>
              <a:rPr lang="ru-RU" sz="72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і </a:t>
            </a:r>
            <a:r>
              <a:rPr lang="ru-RU" sz="7200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дівчат</a:t>
            </a:r>
            <a:r>
              <a:rPr lang="ru-RU" sz="72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</a:t>
            </a:r>
            <a:r>
              <a:rPr lang="ru-RU" sz="7200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науці</a:t>
            </a:r>
            <a:r>
              <a:rPr lang="ru-RU" sz="72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7200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Закінчення</a:t>
            </a:r>
            <a:r>
              <a:rPr lang="ru-RU" sz="72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17 </a:t>
            </a:r>
            <a:r>
              <a:rPr lang="ru-RU" sz="7200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травня</a:t>
            </a:r>
            <a:r>
              <a:rPr lang="ru-RU" sz="72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2025 року в День науки в </a:t>
            </a:r>
            <a:r>
              <a:rPr lang="ru-RU" sz="7200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Україні</a:t>
            </a:r>
            <a:r>
              <a:rPr lang="ru-RU" sz="7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ru-RU" sz="7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20882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39181" y="583052"/>
            <a:ext cx="10758567" cy="728914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r>
              <a:rPr lang="ru-RU" sz="2000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2000" b="1" dirty="0" err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Ветеранський</a:t>
            </a:r>
            <a:r>
              <a:rPr lang="ru-RU" sz="20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err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простір</a:t>
            </a:r>
            <a:r>
              <a:rPr lang="ru-RU" sz="20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2000" dirty="0" err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спеціалізована</a:t>
            </a:r>
            <a:r>
              <a:rPr lang="ru-RU" sz="2000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служба </a:t>
            </a:r>
            <a:r>
              <a:rPr lang="ru-RU" sz="2000" dirty="0" err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соціально-психологічної</a:t>
            </a:r>
            <a:r>
              <a:rPr lang="ru-RU" sz="2000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роботи</a:t>
            </a:r>
            <a:r>
              <a:rPr lang="ru-RU" sz="2000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з </a:t>
            </a:r>
            <a:r>
              <a:rPr lang="ru-RU" sz="2000" dirty="0" err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військовослужбовцями</a:t>
            </a:r>
            <a:r>
              <a:rPr lang="ru-RU" sz="2000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та </a:t>
            </a:r>
            <a:r>
              <a:rPr lang="ru-RU" sz="2000" dirty="0" err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їхніми</a:t>
            </a:r>
            <a:r>
              <a:rPr lang="ru-RU" sz="2000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родинами </a:t>
            </a:r>
            <a:r>
              <a:rPr lang="ru-RU" sz="2000" dirty="0" err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Черкаський</a:t>
            </a:r>
            <a:r>
              <a:rPr lang="ru-RU" sz="2000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міський</a:t>
            </a:r>
            <a:r>
              <a:rPr lang="ru-RU" sz="2000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центр </a:t>
            </a:r>
            <a:r>
              <a:rPr lang="ru-RU" sz="2000" dirty="0" err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соціальних</a:t>
            </a:r>
            <a:r>
              <a:rPr lang="ru-RU" sz="2000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служб) </a:t>
            </a:r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047" y="1917114"/>
            <a:ext cx="2619923" cy="2061007"/>
          </a:xfrm>
          <a:ln w="28575">
            <a:solidFill>
              <a:srgbClr val="FFC00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9155" y="1934419"/>
            <a:ext cx="2774072" cy="2080554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5118" y="4211164"/>
            <a:ext cx="2796192" cy="2251967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6970" y="4077589"/>
            <a:ext cx="3419613" cy="2519115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736" y="1956691"/>
            <a:ext cx="2636491" cy="1977369"/>
          </a:xfrm>
          <a:prstGeom prst="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119" y="4211164"/>
            <a:ext cx="1856132" cy="2474843"/>
          </a:xfrm>
          <a:prstGeom prst="rect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1509269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1829" y="624110"/>
            <a:ext cx="10152783" cy="1280890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>
            <a:normAutofit fontScale="90000"/>
          </a:bodyPr>
          <a:lstStyle/>
          <a:p>
            <a:r>
              <a:rPr lang="uk-UA" sz="2000" b="1" dirty="0">
                <a:solidFill>
                  <a:schemeClr val="accent2">
                    <a:lumMod val="75000"/>
                  </a:schemeClr>
                </a:solidFill>
              </a:rPr>
              <a:t>	В Національному університеті цивільного захисту України </a:t>
            </a:r>
            <a:r>
              <a:rPr lang="uk-UA" sz="2000" dirty="0">
                <a:solidFill>
                  <a:schemeClr val="accent2">
                    <a:lumMod val="75000"/>
                  </a:schemeClr>
                </a:solidFill>
              </a:rPr>
              <a:t>25 березня закінчилось проведення благодійної акції «Подаруй воїну книгу», ініціаторами якої стали співробітники кафедри соціальних і гуманітарних дисциплін за підтримки Соціологічної асоціації України.</a:t>
            </a:r>
            <a:endParaRPr lang="ru-RU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" name="Місце для вмісту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829" y="2013239"/>
            <a:ext cx="3441844" cy="1882718"/>
          </a:xfrm>
          <a:ln w="28575">
            <a:solidFill>
              <a:srgbClr val="FFC00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636" y="2125956"/>
            <a:ext cx="2798928" cy="2099196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8640" y="2744323"/>
            <a:ext cx="2113829" cy="2818438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829" y="4153542"/>
            <a:ext cx="3248645" cy="2164410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234" y="4446109"/>
            <a:ext cx="2903732" cy="1934612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8044601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6775" y="3298056"/>
            <a:ext cx="2540071" cy="3386761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2945" y="249382"/>
            <a:ext cx="10451667" cy="1655618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>
            <a:normAutofit fontScale="90000"/>
          </a:bodyPr>
          <a:lstStyle/>
          <a:p>
            <a:r>
              <a:rPr lang="ru-RU" sz="1800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Одними з перших до </a:t>
            </a:r>
            <a:r>
              <a:rPr lang="ru-RU" sz="1800" dirty="0" err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благодійної</a:t>
            </a:r>
            <a:r>
              <a:rPr lang="ru-RU" sz="1800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dirty="0" err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акції</a:t>
            </a:r>
            <a:r>
              <a:rPr lang="ru-RU" sz="1800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dirty="0" err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долучився</a:t>
            </a:r>
            <a:r>
              <a:rPr lang="ru-RU" sz="1800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dirty="0" err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колектив</a:t>
            </a:r>
            <a:r>
              <a:rPr lang="ru-RU" sz="1800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ЧФКХТБ:</a:t>
            </a:r>
            <a:r>
              <a:rPr lang="ru-RU" sz="1800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dirty="0" err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викладачі</a:t>
            </a:r>
            <a:r>
              <a:rPr lang="ru-RU" sz="1800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800" dirty="0" err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працівники</a:t>
            </a:r>
            <a:r>
              <a:rPr lang="ru-RU" sz="1800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800" dirty="0" err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ветерани</a:t>
            </a:r>
            <a:r>
              <a:rPr lang="ru-RU" sz="1800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dirty="0" err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педагогічної</a:t>
            </a:r>
            <a:r>
              <a:rPr lang="ru-RU" sz="1800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dirty="0" err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праці</a:t>
            </a:r>
            <a:r>
              <a:rPr lang="ru-RU" sz="1800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та </a:t>
            </a:r>
            <a:r>
              <a:rPr lang="ru-RU" sz="1800" dirty="0" err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студенти</a:t>
            </a:r>
            <a:r>
              <a:rPr lang="ru-RU" sz="1800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r>
              <a:rPr lang="ru-RU" sz="1800" dirty="0" err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Волонтери</a:t>
            </a:r>
            <a:r>
              <a:rPr lang="ru-RU" sz="1800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dirty="0" err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коледжу</a:t>
            </a:r>
            <a:r>
              <a:rPr lang="ru-RU" sz="1800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доставили в один із </a:t>
            </a:r>
            <a:r>
              <a:rPr lang="ru-RU" sz="1800" dirty="0" err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лікувальних</a:t>
            </a:r>
            <a:r>
              <a:rPr lang="ru-RU" sz="1800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dirty="0" err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закладів</a:t>
            </a:r>
            <a:r>
              <a:rPr lang="ru-RU" sz="1800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dirty="0" err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Черкащини</a:t>
            </a:r>
            <a:r>
              <a:rPr lang="ru-RU" sz="1800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де </a:t>
            </a:r>
            <a:r>
              <a:rPr lang="ru-RU" sz="1800" dirty="0" err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проходять</a:t>
            </a:r>
            <a:r>
              <a:rPr lang="ru-RU" sz="1800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dirty="0" err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лікування</a:t>
            </a:r>
            <a:r>
              <a:rPr lang="ru-RU" sz="1800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та </a:t>
            </a:r>
            <a:r>
              <a:rPr lang="ru-RU" sz="1800" dirty="0" err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перебувають</a:t>
            </a:r>
            <a:r>
              <a:rPr lang="ru-RU" sz="1800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на </a:t>
            </a:r>
            <a:r>
              <a:rPr lang="ru-RU" sz="1800" dirty="0" err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реабілітації</a:t>
            </a:r>
            <a:r>
              <a:rPr lang="ru-RU" sz="1800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dirty="0" err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українські</a:t>
            </a:r>
            <a:r>
              <a:rPr lang="ru-RU" sz="1800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dirty="0" err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воїни-захисники</a:t>
            </a:r>
            <a:r>
              <a:rPr lang="ru-RU" sz="1800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800" dirty="0" err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понад</a:t>
            </a:r>
            <a:r>
              <a:rPr lang="ru-RU" sz="1800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100 книг </a:t>
            </a:r>
            <a:r>
              <a:rPr lang="ru-RU" sz="1800" dirty="0" err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різнопланової</a:t>
            </a:r>
            <a:r>
              <a:rPr lang="ru-RU" sz="1800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тематики. </a:t>
            </a:r>
            <a:r>
              <a:rPr lang="ru-RU" sz="1800" dirty="0" err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Принагідно</a:t>
            </a:r>
            <a:r>
              <a:rPr lang="ru-RU" sz="1800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dirty="0" err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відвідування</a:t>
            </a:r>
            <a:r>
              <a:rPr lang="ru-RU" sz="1800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dirty="0" err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лікувального</a:t>
            </a:r>
            <a:r>
              <a:rPr lang="ru-RU" sz="1800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закладу не </a:t>
            </a:r>
            <a:r>
              <a:rPr lang="ru-RU" sz="1800" dirty="0" err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обійшлося</a:t>
            </a:r>
            <a:r>
              <a:rPr lang="ru-RU" sz="1800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й без </a:t>
            </a:r>
            <a:r>
              <a:rPr lang="ru-RU" sz="1800" dirty="0" err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традиційних</a:t>
            </a:r>
            <a:r>
              <a:rPr lang="ru-RU" sz="1800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dirty="0" err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смаколиків</a:t>
            </a:r>
            <a:r>
              <a:rPr lang="ru-RU" sz="1800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для наших </a:t>
            </a:r>
            <a:r>
              <a:rPr lang="ru-RU" sz="1800" dirty="0" err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захисників</a:t>
            </a:r>
            <a:r>
              <a:rPr lang="ru-RU" sz="1800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800" dirty="0" err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які</a:t>
            </a:r>
            <a:r>
              <a:rPr lang="ru-RU" sz="1800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dirty="0" err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приготували</a:t>
            </a:r>
            <a:r>
              <a:rPr lang="ru-RU" sz="1800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за </a:t>
            </a:r>
            <a:r>
              <a:rPr lang="ru-RU" sz="1800" dirty="0" err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зібрані</a:t>
            </a:r>
            <a:r>
              <a:rPr lang="ru-RU" sz="1800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dirty="0" err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колективом</a:t>
            </a:r>
            <a:r>
              <a:rPr lang="ru-RU" sz="1800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dirty="0" err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кошти</a:t>
            </a:r>
            <a:r>
              <a:rPr lang="ru-RU" sz="1800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та </a:t>
            </a:r>
            <a:r>
              <a:rPr lang="ru-RU" sz="1800" dirty="0" err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продукти</a:t>
            </a:r>
            <a:r>
              <a:rPr lang="ru-RU" sz="1800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800" dirty="0" err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викладачі</a:t>
            </a:r>
            <a:r>
              <a:rPr lang="ru-RU" sz="1800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та </a:t>
            </a:r>
            <a:r>
              <a:rPr lang="ru-RU" sz="1800" dirty="0" err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студенти</a:t>
            </a:r>
            <a:r>
              <a:rPr lang="ru-RU" sz="1800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dirty="0" err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спеціальності</a:t>
            </a:r>
            <a:r>
              <a:rPr lang="ru-RU" sz="1800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«</a:t>
            </a:r>
            <a:r>
              <a:rPr lang="ru-RU" sz="1800" dirty="0" err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Харчові</a:t>
            </a:r>
            <a:r>
              <a:rPr lang="ru-RU" sz="1800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dirty="0" err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технології</a:t>
            </a:r>
            <a:r>
              <a:rPr lang="ru-RU" sz="1800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». </a:t>
            </a:r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887" y="4204855"/>
            <a:ext cx="2907482" cy="2180612"/>
          </a:xfrm>
          <a:ln w="28575">
            <a:solidFill>
              <a:srgbClr val="FFC00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535" y="2139899"/>
            <a:ext cx="3088419" cy="2316314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853" y="2139899"/>
            <a:ext cx="3555858" cy="2708564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2073963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7455" y="484909"/>
            <a:ext cx="3588328" cy="5278581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>
            <a:normAutofit fontScale="90000"/>
          </a:bodyPr>
          <a:lstStyle/>
          <a:p>
            <a:pPr algn="just"/>
            <a:r>
              <a:rPr lang="ru-RU" sz="2200" dirty="0" err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Студенти</a:t>
            </a:r>
            <a:r>
              <a:rPr lang="ru-RU" sz="2200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і </a:t>
            </a:r>
            <a:r>
              <a:rPr lang="ru-RU" sz="2200" dirty="0" err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викладачі</a:t>
            </a:r>
            <a:r>
              <a:rPr lang="ru-RU" sz="2200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b="1" dirty="0" err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Східноєвропейського</a:t>
            </a:r>
            <a:r>
              <a:rPr lang="ru-RU" sz="22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b="1" dirty="0" err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університету</a:t>
            </a:r>
            <a:r>
              <a:rPr lang="ru-RU" sz="22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b="1" dirty="0" err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імені</a:t>
            </a:r>
            <a:r>
              <a:rPr lang="ru-RU" sz="22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b="1" dirty="0" err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Рауфа</a:t>
            </a:r>
            <a:r>
              <a:rPr lang="ru-RU" sz="22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b="1" dirty="0" err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Аблязова</a:t>
            </a:r>
            <a:r>
              <a:rPr lang="ru-RU" sz="22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та </a:t>
            </a:r>
            <a:r>
              <a:rPr lang="ru-RU" sz="2200" b="1" dirty="0" err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фахового</a:t>
            </a:r>
            <a:r>
              <a:rPr lang="ru-RU" sz="22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b="1" dirty="0" err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коледжу</a:t>
            </a:r>
            <a:r>
              <a:rPr lang="ru-RU" sz="22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СУРА </a:t>
            </a:r>
            <a:r>
              <a:rPr lang="ru-RU" sz="2200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охоче </a:t>
            </a:r>
            <a:r>
              <a:rPr lang="ru-RU" sz="2200" dirty="0" err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долучилися</a:t>
            </a:r>
            <a:r>
              <a:rPr lang="ru-RU" sz="2200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до </a:t>
            </a:r>
            <a:r>
              <a:rPr lang="ru-RU" sz="2200" dirty="0" err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акції</a:t>
            </a:r>
            <a:r>
              <a:rPr lang="ru-RU" sz="2200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dirty="0" err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Соціологічної</a:t>
            </a:r>
            <a:r>
              <a:rPr lang="ru-RU" sz="2200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dirty="0" err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асоціації</a:t>
            </a:r>
            <a:r>
              <a:rPr lang="ru-RU" sz="2200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dirty="0" err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України</a:t>
            </a:r>
            <a:r>
              <a:rPr lang="ru-RU" sz="2200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«</a:t>
            </a:r>
            <a:r>
              <a:rPr lang="ru-RU" sz="2200" dirty="0" err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Подаруй</a:t>
            </a:r>
            <a:r>
              <a:rPr lang="ru-RU" sz="2200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книгу </a:t>
            </a:r>
            <a:r>
              <a:rPr lang="ru-RU" sz="2200" dirty="0" err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військовим</a:t>
            </a:r>
            <a:r>
              <a:rPr lang="ru-RU" sz="2200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». </a:t>
            </a:r>
            <a:r>
              <a:rPr lang="ru-RU" sz="2200" dirty="0" err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Наші</a:t>
            </a:r>
            <a:r>
              <a:rPr lang="ru-RU" sz="2200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dirty="0" err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викладачі</a:t>
            </a:r>
            <a:r>
              <a:rPr lang="ru-RU" sz="2200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200" dirty="0" err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к.пед.н</a:t>
            </a:r>
            <a:r>
              <a:rPr lang="ru-RU" sz="2200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., доцент </a:t>
            </a:r>
            <a:r>
              <a:rPr lang="ru-RU" sz="2200" dirty="0" err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Світлана</a:t>
            </a:r>
            <a:r>
              <a:rPr lang="ru-RU" sz="2200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dirty="0" err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Купрікова</a:t>
            </a:r>
            <a:r>
              <a:rPr lang="ru-RU" sz="2200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і </a:t>
            </a:r>
            <a:r>
              <a:rPr lang="ru-RU" sz="2200" dirty="0" err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к.політ.н</a:t>
            </a:r>
            <a:r>
              <a:rPr lang="ru-RU" sz="2200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., Яна Подолян </a:t>
            </a:r>
            <a:r>
              <a:rPr lang="ru-RU" sz="2200" dirty="0" err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організували</a:t>
            </a:r>
            <a:r>
              <a:rPr lang="ru-RU" sz="2200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dirty="0" err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збір</a:t>
            </a:r>
            <a:r>
              <a:rPr lang="ru-RU" sz="2200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книг, </a:t>
            </a:r>
            <a:r>
              <a:rPr lang="ru-RU" sz="2200" dirty="0" err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які</a:t>
            </a:r>
            <a:r>
              <a:rPr lang="ru-RU" sz="2200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передали до КЗ «</a:t>
            </a:r>
            <a:r>
              <a:rPr lang="ru-RU" sz="2200" dirty="0" err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Обласна</a:t>
            </a:r>
            <a:r>
              <a:rPr lang="ru-RU" sz="2200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dirty="0" err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бібліотека</a:t>
            </a:r>
            <a:r>
              <a:rPr lang="ru-RU" sz="2200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для </a:t>
            </a:r>
            <a:r>
              <a:rPr lang="ru-RU" sz="2200" dirty="0" err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юнацтва</a:t>
            </a:r>
            <a:r>
              <a:rPr lang="ru-RU" sz="2200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dirty="0" err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ім</a:t>
            </a:r>
            <a:r>
              <a:rPr lang="ru-RU" sz="2200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В. </a:t>
            </a:r>
            <a:r>
              <a:rPr lang="ru-RU" sz="2200" dirty="0" err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Симоненка</a:t>
            </a:r>
            <a:r>
              <a:rPr lang="ru-RU" sz="22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».</a:t>
            </a:r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05437" y="581891"/>
            <a:ext cx="4242796" cy="5292436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17541156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80655" y="332509"/>
            <a:ext cx="10423957" cy="1745673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/>
          <a:p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Напередодні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світлого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свята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Великодня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працівники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Обласної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бібліотеки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для </a:t>
            </a: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юнацтва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імені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Василя </a:t>
            </a: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Симоненка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разом  з  членами ЧРВСАУ 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здійснили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зворушливу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місію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вони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відвідали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військовослужбовців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які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проходять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лікування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та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реабілітацію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одному з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медичних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закладів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Черкас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655" y="3616611"/>
            <a:ext cx="3751089" cy="2798044"/>
          </a:xfrm>
          <a:ln w="28575">
            <a:solidFill>
              <a:srgbClr val="FFC00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9109" y="3483692"/>
            <a:ext cx="2201430" cy="2930963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265" y="2462159"/>
            <a:ext cx="3734323" cy="2487014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38580712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2945" y="221673"/>
            <a:ext cx="10451667" cy="1683327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/>
          <a:p>
            <a:r>
              <a:rPr lang="ru-RU" sz="1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Напередодні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Великодніх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свят </a:t>
            </a:r>
            <a:r>
              <a:rPr lang="ru-RU" sz="1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студенти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та </a:t>
            </a:r>
            <a:r>
              <a:rPr lang="ru-RU" sz="1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викладачі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ННІ </a:t>
            </a:r>
            <a:r>
              <a:rPr lang="ru-RU" sz="1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міжнародних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відносин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історії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та </a:t>
            </a:r>
            <a:r>
              <a:rPr lang="ru-RU" sz="1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філософії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Черкаського</a:t>
            </a: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національного</a:t>
            </a: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університету</a:t>
            </a: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імені</a:t>
            </a: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Богдана </a:t>
            </a:r>
            <a:r>
              <a:rPr lang="ru-RU" sz="18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Хмельницького</a:t>
            </a: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1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зустрілися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з </a:t>
            </a:r>
            <a:r>
              <a:rPr lang="ru-RU" sz="1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воїнами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одному з </a:t>
            </a:r>
            <a:r>
              <a:rPr lang="ru-RU" sz="1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реабілітаційних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центрів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міста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Оксана </a:t>
            </a:r>
            <a:r>
              <a:rPr lang="ru-RU" sz="1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Пушонкова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заступник директора ННІ з </a:t>
            </a:r>
            <a:r>
              <a:rPr lang="ru-RU" sz="1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виховної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роботи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розповіла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про книги, </a:t>
            </a:r>
            <a:r>
              <a:rPr lang="ru-RU" sz="1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які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студенти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тематично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підбирали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та </a:t>
            </a:r>
            <a:r>
              <a:rPr lang="ru-RU" sz="1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купували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саме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для </a:t>
            </a:r>
            <a:r>
              <a:rPr lang="ru-RU" sz="1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воїнів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u-RU" sz="1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філософські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історичні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психологічні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художні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959" y="1830257"/>
            <a:ext cx="3503484" cy="2338576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pic>
        <p:nvPicPr>
          <p:cNvPr id="7" name="Місце для вмісту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8356" y="1905000"/>
            <a:ext cx="3281073" cy="2189091"/>
          </a:xfrm>
          <a:ln w="28575">
            <a:solidFill>
              <a:srgbClr val="FFC000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534" y="4312030"/>
            <a:ext cx="3281813" cy="2325986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8356" y="4312030"/>
            <a:ext cx="2406627" cy="2366673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1734802674"/>
      </p:ext>
    </p:extLst>
  </p:cSld>
  <p:clrMapOvr>
    <a:masterClrMapping/>
  </p:clrMapOvr>
</p:sld>
</file>

<file path=ppt/theme/theme1.xml><?xml version="1.0" encoding="utf-8"?>
<a:theme xmlns:a="http://schemas.openxmlformats.org/drawingml/2006/main" name="Пасмо">
  <a:themeElements>
    <a:clrScheme name="Пасмо">
      <a:dk1>
        <a:sysClr val="windowText" lastClr="000000"/>
      </a:dk1>
      <a:lt1>
        <a:sysClr val="window" lastClr="FFFFFF"/>
      </a:lt1>
      <a:dk2>
        <a:srgbClr val="647252"/>
      </a:dk2>
      <a:lt2>
        <a:srgbClr val="EAE8CF"/>
      </a:lt2>
      <a:accent1>
        <a:srgbClr val="E78712"/>
      </a:accent1>
      <a:accent2>
        <a:srgbClr val="B73C26"/>
      </a:accent2>
      <a:accent3>
        <a:srgbClr val="865331"/>
      </a:accent3>
      <a:accent4>
        <a:srgbClr val="B38648"/>
      </a:accent4>
      <a:accent5>
        <a:srgbClr val="BBB473"/>
      </a:accent5>
      <a:accent6>
        <a:srgbClr val="849276"/>
      </a:accent6>
      <a:hlink>
        <a:srgbClr val="FDAB2A"/>
      </a:hlink>
      <a:folHlink>
        <a:srgbClr val="CCB182"/>
      </a:folHlink>
    </a:clrScheme>
    <a:fontScheme name="Пасмо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Пасмо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54F6613E-5ED7-40ED-90A8-F639BE712C0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7449</TotalTime>
  <Words>640</Words>
  <Application>Microsoft Office PowerPoint</Application>
  <PresentationFormat>Широкий екран</PresentationFormat>
  <Paragraphs>35</Paragraphs>
  <Slides>15</Slides>
  <Notes>0</Notes>
  <HiddenSlides>0</HiddenSlides>
  <MMClips>1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15</vt:i4>
      </vt:variant>
    </vt:vector>
  </HeadingPairs>
  <TitlesOfParts>
    <vt:vector size="19" baseType="lpstr">
      <vt:lpstr>Arial</vt:lpstr>
      <vt:lpstr>Century Gothic</vt:lpstr>
      <vt:lpstr>Wingdings 3</vt:lpstr>
      <vt:lpstr>Пасмо</vt:lpstr>
      <vt:lpstr> Черкаське регіональне відділення  Соціологічної асоціації України Благодійна Патріотична Акція</vt:lpstr>
      <vt:lpstr>Реабілітація мистецтвом</vt:lpstr>
      <vt:lpstr>Положення про благодійну акцію</vt:lpstr>
      <vt:lpstr>  Ветеранський простір (спеціалізована служба соціально-психологічної роботи з військовослужбовцями та їхніми родинами Черкаський міський центр соціальних служб) </vt:lpstr>
      <vt:lpstr> В Національному університеті цивільного захисту України 25 березня закінчилось проведення благодійної акції «Подаруй воїну книгу», ініціаторами якої стали співробітники кафедри соціальних і гуманітарних дисциплін за підтримки Соціологічної асоціації України.</vt:lpstr>
      <vt:lpstr> Одними з перших до благодійної акції долучився колектив ЧФКХТБ: викладачі, працівники, ветерани педагогічної праці та студенти.  Волонтери коледжу доставили в один із лікувальних закладів Черкащини, де проходять лікування та перебувають на реабілітації українські воїни-захисники, понад 100 книг різнопланової тематики. Принагідно відвідування лікувального закладу не обійшлося й без традиційних смаколиків для наших захисників, які приготували, за зібрані колективом кошти та продукти, викладачі та студенти спеціальності «Харчові технології». </vt:lpstr>
      <vt:lpstr>Студенти і викладачі Східноєвропейського університету імені Рауфа Аблязова та фахового коледжу СУРА охоче долучилися до акції Соціологічної асоціації України «Подаруй книгу військовим». Наші викладачі, к.пед.н., доцент Світлана Купрікова і к.політ.н., Яна Подолян організували збір книг, які передали до КЗ «Обласна бібліотека для юнацтва ім. В. Симоненка».</vt:lpstr>
      <vt:lpstr>Напередодні світлого свята Великодня працівники Обласної бібліотеки для юнацтва імені Василя Симоненка разом  з  членами ЧРВСАУ  здійснили зворушливу місію – вони відвідали військовослужбовців, які проходять лікування та реабілітацію в одному з медичних закладів Черкас.</vt:lpstr>
      <vt:lpstr>Напередодні Великодніх свят студенти та викладачі ННІ міжнародних відносин, історії та філософії Черкаського національного університету імені Богдана Хмельницького  зустрілися з воїнами в одному з реабілітаційних центрів міста. Оксана Пушонкова, заступник директора ННІ з виховної роботи, розповіла про книги, які студенти тематично підбирали та купували саме для воїнів: філософські, історичні, психологічні, художні. </vt:lpstr>
      <vt:lpstr> Студенти та викладачі ННІ іноземних мов ЧНУ ім. Б. Хмельницького долучилися до благодійної акції «Подаруй воїну книгу», організовану Черкаським регіональним відділенням Соціологічної асоціації України. Метою акції була підтримка українських захисників, У межах акції було зібрано близько 100 книг класиків української, світової літератури, а також твори сучасних авторів. 21 березня, студенти та викладачі кафедри слов’янської філології, зарубіжної літератури та методики навчання відвідали воїнів, що перебувають на реабілітації в одній з медичних установ, і передали в їхні бібліотечки зібрані книги, а також солодощі. </vt:lpstr>
      <vt:lpstr>Канівський фаховий коледж культури і мистецтв долучився до акції "Подаруй книгу воїну: "Ми віримо, що книга — це не лише розрада, а й крок до психологічного відновлення, розвиток культури читання серед військових, популяризація української мови та літератури.</vt:lpstr>
      <vt:lpstr>6 травня 2025 року викладачі кафедри філософських і політичних наук разом з колегами з кафедри історії та права Черкаського державного технологічного університету, які є членами Черкаського регіонального відділення Соціологічної асоціації України, передали Черкаській обласній бібліотеці для юнацтва імені В. Симоненка книги для захисників України, що були зібрані в межах благодійної акції "Подаруй воїну книгу".  </vt:lpstr>
      <vt:lpstr>Центр суспільних проектів також долучився до акції  ПОДАРУЙ ВОЇНУ КНИГУ</vt:lpstr>
      <vt:lpstr>Презентація PowerPoint</vt:lpstr>
      <vt:lpstr>Підсумки акції  Подаруй книгу воїну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Наташа</dc:creator>
  <cp:lastModifiedBy>Admin</cp:lastModifiedBy>
  <cp:revision>40</cp:revision>
  <dcterms:created xsi:type="dcterms:W3CDTF">2025-05-04T16:23:14Z</dcterms:created>
  <dcterms:modified xsi:type="dcterms:W3CDTF">2025-05-20T07:01:22Z</dcterms:modified>
</cp:coreProperties>
</file>